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3"/>
  </p:notesMasterIdLst>
  <p:sldIdLst>
    <p:sldId id="256" r:id="rId2"/>
    <p:sldId id="603" r:id="rId3"/>
    <p:sldId id="640" r:id="rId4"/>
    <p:sldId id="604" r:id="rId5"/>
    <p:sldId id="637" r:id="rId6"/>
    <p:sldId id="638" r:id="rId7"/>
    <p:sldId id="639" r:id="rId8"/>
    <p:sldId id="522" r:id="rId9"/>
    <p:sldId id="642" r:id="rId10"/>
    <p:sldId id="641" r:id="rId11"/>
    <p:sldId id="605" r:id="rId12"/>
    <p:sldId id="607" r:id="rId13"/>
    <p:sldId id="609" r:id="rId14"/>
    <p:sldId id="610" r:id="rId15"/>
    <p:sldId id="611" r:id="rId16"/>
    <p:sldId id="612" r:id="rId17"/>
    <p:sldId id="614" r:id="rId18"/>
    <p:sldId id="620" r:id="rId19"/>
    <p:sldId id="636" r:id="rId20"/>
    <p:sldId id="621" r:id="rId21"/>
    <p:sldId id="615" r:id="rId22"/>
    <p:sldId id="616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622" r:id="rId37"/>
    <p:sldId id="623" r:id="rId38"/>
    <p:sldId id="624" r:id="rId39"/>
    <p:sldId id="625" r:id="rId40"/>
    <p:sldId id="626" r:id="rId41"/>
    <p:sldId id="617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18" r:id="rId51"/>
    <p:sldId id="619" r:id="rId52"/>
  </p:sldIdLst>
  <p:sldSz cx="9144000" cy="5143500" type="screen16x9"/>
  <p:notesSz cx="6858000" cy="9144000"/>
  <p:embeddedFontLst>
    <p:embeddedFont>
      <p:font typeface="Arvo" panose="020B060402020202020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Roboto Condensed" panose="020B0604020202020204" charset="0"/>
      <p:regular r:id="rId59"/>
      <p:bold r:id="rId60"/>
      <p:italic r:id="rId61"/>
      <p:boldItalic r:id="rId62"/>
    </p:embeddedFont>
    <p:embeddedFont>
      <p:font typeface="Roboto Condensed Ligh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2"/>
  </p:normalViewPr>
  <p:slideViewPr>
    <p:cSldViewPr snapToGrid="0">
      <p:cViewPr varScale="1"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22:28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4551 7854 0,'0'0'16,"0"0"-16,0 0 15,0 0 1,0 0-16,0 0 15,-8 0-15,1-8 16,-8 0-16,-8 1 16,-7-1-1,-16 0-15,-6 1 16,6 7-16,8 0 16,1 0-1,-9 7-15,8 1 16,1-8-16,6 8 15,1-1-15,-8 1 16,8 0 0,-8 7-16,8 0 15,0 0-15,7 8 16,1 8-16,6-8 16,1 7-1,0-7-15,8 0 16,-1 0-16,0 0 15,8 0-15,0 0 16,0 7 0,8 8-16,0 8 15,7-8-15,0 8 16,0-8 0,8 0-16,7-7 15,0-1-15,0-7 16,1 0-1,6 0-15,1 8 16,-8-8-16,-7-8 16,7 0-16,1 8 15,6 0-15,9-8 16,7 0 0,0-7-16,-8-8 15,0 0-15,-14 0 16,-1-8-1,0 1-15,-7-1 16,-8 0-16,0 1 16,0-1-16,0 1 15,0-1 1,0-7-16,8-1 16,0 1-16,15-46 15,-1-23-15,-14 23 16,0 0-1,-8 8-15,0-8 16,-7-1-16,-8 17 16,-8 7-1,-7-1-15,0 1 16,-8 0-16,-15-15 16,-7 7-16,-8 0 15,8 15 1,-23 1-16,68 30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16:18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11257 9601 0,'7'0'0,"16"0"0,15 0 0,627-38 0,-597 46 16,23-1-1,14 1-15,-6 0 16,-16-8-16,15 0 16,0-8-1,-30 8-15,-15-8 16,0 1-16,8-1 15,22 1 1,-30-1-16,-8 0 16,-15 1-16,-7-1 15,0 0-15,-8 1 16,0-1 0,0 0-16,0 1 15,-7-1-15,-1 1 16,1-1-16,0 0 15,-1 8 1,1-7-16,-1-1 16,-7 8-16,0-8 15,0 1 1,0-1-16,-7-7 16,-8 0-16,-16-1 15,-6-7-15,-1 8 16,-8-8-1,9 8-15,6 0 16,16 0-16,0-1 16,8 9-16,-1-1 15,8 8 1,0 0-16,0 0 16,8 0-16,29 0 15,9 0 1,-1 8-16,-7-8 15,-8 7-15,-7 1 16,-8 0-16,0-1 16,-7 1-1,-1-1-15,-7 1 16,0 0-16,-7-1 16,-1 9-1,-7-1-15,-15 8 16,-54 7-16,84-30 15</inkml:trace>
  <inkml:trace contextRef="#ctx0" brushRef="#br0" timeOffset="1540.86">9866 9533 0,'0'0'0,"0"0"15,0 0 1,0 0-16,0 0 16,0 23-16,0-23 15,0 0 1,0 0-16,0 0 15,0 0-15,-8-8 16,-15-7-16,-14-1 16,-9 1-1,-7-8-15,-15 8 16,-38 0-16,8 22 16,30-7-1,-53 16-15,-38-16 16,54 7-16,-62 1 15,54-1 1,7 1-16,-83 7 16,91-15-16,-16 0 15,-37-7-15,75 7 16,8 0-16,-37-8 16,-1 0-1,30 16-15,16 0 16,7-1-16,7 1 15,1-8 1,15 0-16,7 8 16,0-1-16,16-7 15,-1 0 1,1 0-16,7 0 16,0 0-16,0 0 15,0 0-15,0 0 16,0 0-1,0 0-15,0 0 16,0 0-16,22 0 16,16-7-16,23-9 15,7 1-15,7-8 16,-14 0 0,-23 8-16,-1 0 15,-6 0 1,-16 7-16,0 0 15,-8 1-15,-7 7 16,0 0-16,0 0 16,0 0-1,8 7-15,-8-7 16,0 0-16,8 8 16,-8-8-16,0 0 15,7 8 1,-7-8-16,0 0 15,8 7-15,52 16 16,38 23 0,-14 7-16,-84-53 15</inkml:trace>
  <inkml:trace contextRef="#ctx0" brushRef="#br0" timeOffset="15224.14">11234 9288 0,'0'0'16,"0"0"-16,0 0 16,-8 8-1,8 0-15,0-1 16,0 16-16,0-8 15,8 8 1,-1 0-16,-7 8 16,8-1-16,0-7 15,-1-8-15,1 8 16,-1 0 0,-7-23-16,0 23 15,0-15-15,0-1 16,0 1-16,0 0 15,0-8 1,0 7-16,0 1 16,0 0-16,0 7 15,0-15 1,0 0-16,0 7 16,0 1-16,0-8 15,0 0-15</inkml:trace>
  <inkml:trace contextRef="#ctx0" brushRef="#br0" timeOffset="17033.77">11967 9433 0,'0'0'16,"0"0"-1,0 0-15,0 0 16,0 0-16,0 0 16,0 0-16,0 0 15,0 0 1,0 0-16,-7 23 15,7-15-15,-8 7 16,1 8-16,7 0 16,0 0-1,0-8-15,0 0 16,0 1-16,0-9 16,0 1-1,0 7-15,0 0 16,0-15-16,0 0 15,0 8-15,0 7 16,0-15 0,0 0-16</inkml:trace>
  <inkml:trace contextRef="#ctx0" brushRef="#br0" timeOffset="18609.49">12965 9258 0,'0'0'16,"0"0"-16,0 0 15,0 0 1,0 0-16,0 0 15,0 0-15,0 0 16,0 0-16,0 0 16,0 30-1,0-30-15,0 0 16,0 0-16,0 0 16,0 0-16,0 8 15,0-8 1,0 15-16,0 1 15,0-9-15,8 16 16,-8 15 0,7 0-16,1 1 15,-8-9-15,0 1 16,0-1-16,0-7 16,0 0-1,0 0-15,0-8 16,0 0-16,0 1 15,0 14 1,0-22-16,0-1 16,0 9-16,0-1 15,0-7 1,0 7-16,0-8 16,0 9-16,0-9 15,0 9-15,0-16 16</inkml:trace>
  <inkml:trace contextRef="#ctx0" brushRef="#br0" timeOffset="20290.09">10039 9380 0,'0'0'0,"0"0"15,0 0-15,0 0 16,0 0 0,0 0-16,0 0 15,0 0-15,0 0 16,0 0-16,0 0 16,0 0-1,0 0-15,0 0 16,0 0-16,0 0 15,0 0-15,0 0 16,0 0 0,0 8-16,0 7 15,0 8-15,8 7 16,0 1 0,-1-16-16,1 16 15,-8-16-15,0 0 16,0 0-16,0-7 15,0 0 1,0-1-16,0 1 16,0 0-16,0-8 15,0 0 1,0 0-16,0 0 16,0 0-16,0 0 15,0 0-15,0 0 16,0 0-1,0 7-15,0-7 16,0 0-16,0 0 16,0 8-1,0-8-15,0 0 16,0 7-16,0-7 16,0 8-16,0-8 15,0 8 1,0-8-16,0 0 15,0 0-15,0 0 16,0 0 0,7 7-16,-7-7 15</inkml:trace>
  <inkml:trace contextRef="#ctx0" brushRef="#br0" timeOffset="21768.24">9480 9311 0,'0'0'0,"0"0"16,0 0-16,0 0 15,0 0-15,0 0 16,0 0-1,0 0-15,0 0 16,0 0-16,0 0 16,0 0-16,0 0 15,0 0 1,0 0-16,0 0 16,0 0-16,0 0 15,0 0-15,0 0 16,0 0-1,0 0-15,0 0 16,0 0-16,0 16 16,0-16-1,0 0-15,0 0 16,0 0-16,0 0 16,0 0-16,0 7 15,0 8 1,0-7-16,0-8 15,0 0-15,0 0 16,0 8 0,0 7-16,0 0 15,0 1-15,0-1 16,8 0-16,-1 8 16,1 0-1,-8-8-15,7 31 16,-7-46-16,0 15 15,0 0-15,0-7 16,0 0 0,0-1-16,0 1 15,0 0-15,0-8 16,0 0 0,0 7-16,0-7 15,0 0-15,0 8 16,0-8-1,0 0-15,0 0 16,0 0-16</inkml:trace>
  <inkml:trace contextRef="#ctx0" brushRef="#br0" timeOffset="40060.24">18983 2900 0,'0'0'16,"0"0"-1,0 0-15,0 8 16,0-8-16,-8 23 16,8-8-16,-7 38 15,-9 16 1,-6 84-16,-1 15 16,8-54-1,-15 62-15,7-16 16,8-7-16,0-24 15,7-37-15,8-8 16,0-23 0,0-38-16,0-8 15,0-7-15,0-8 16</inkml:trace>
  <inkml:trace contextRef="#ctx0" brushRef="#br0" timeOffset="40767.62">19081 3015 0,'0'0'0,"0"0"15,0 0-15,0 0 16,8-8-16,7 0 16,15-7-1,30 0-15,46 0 16,53-1-16,-23 9 15,-23 14-15,-14 16 16,-1 8 0,-22 7-16,22 8 15,23 30-15,-8 0 16,-22 8 0,-31-15-16,-14 0 15,-8-8-15,-8 0 16,-7-15-1,-8-1-15,-8 1 16,1 0-16,-8-8 16,0 8-16,-8 0 15,1 0 1,-1-16-16,-7 1 16,-8 7-16,-7 0 15,-30 8 1,-31 0-16,-23-1 15,24-6-15,-61-9 16,-16 31-16,16-30 16,-8 22-1,69-30-15,-24 0 16,16-8-16,22 0 16,23-7-1,8-8-15,7 0 16,0 0-16,16 0 15,-1-8-15,23 8 16</inkml:trace>
  <inkml:trace contextRef="#ctx0" brushRef="#br0" timeOffset="41520.43">19172 3847 0,'0'0'16,"0"0"-16,7-16 16,24-22-1,-1-8-15,8-7 16,-8 0-16,8-8 16,-8-1-1,8 9-15,-1 15 16,1 7-16,8 16 15,-9 15-15,-6 8 16,6 22 0,1 24-16,-8 14 15,-7-14-15,-8 14 16,-7 1 0,-8 0-16,0-16 15,-8-7-15,-7-8 16,-8 8-1,-14-8-15,-16 8 16,53-46-16</inkml:trace>
  <inkml:trace contextRef="#ctx0" brushRef="#br0" timeOffset="41727.08">19550 3717 0,'0'0'16,"22"0"-16,24 8 16,14-1-16,38-7 15,1 8 1,-46-8-16,-16 0 16,-14 0-16,-8 0 15,-15 0-15</inkml:trace>
  <inkml:trace contextRef="#ctx0" brushRef="#br0" timeOffset="42228.52">20449 3633 0,'0'0'0,"0"0"16,-15 0-1,-7 8-15,6-1 16,1 1-16,0-1 16,0 9-16,7-9 15,8 9 1,16 14-16,14 1 16,-7-8-1,-8-8-15,0-8 16,-8 1-16,1 0 15,-8-8-15,0 0 16,0 7-16,0 9 16,-8 22-1,-14 23-15,-9 8 16,1 14-16,7-14 16,1-8-1,-1-7-15,23-54 16</inkml:trace>
  <inkml:trace contextRef="#ctx0" brushRef="#br0" timeOffset="43415.57">20192 5785 0,'0'0'0,"0"0"16,0 0-16</inkml:trace>
  <inkml:trace contextRef="#ctx0" brushRef="#br0" timeOffset="43828.81">19021 6495 0,'0'31'0,"7"68"15,1 38 1,-1 16-16,1-23 15,-1 22-15,8-45 16,-15 0-16,8 15 16,15-15-1,7 23-15,0-31 16,-7-53-16,-23-46 16</inkml:trace>
  <inkml:trace contextRef="#ctx0" brushRef="#br0" timeOffset="44286.8">19149 6068 0,'0'0'16,"8"0"-16,45 0 15,30 7 1,166-37-16,-22 53 16,-53-16-16,53-14 15,7-9-15,-30 9 16,-60 7-1,90 7-15,-105 9 16,29 29-16,-75-14 16,-37-1-1,-16 16-15,-7 31 16,-8 60-16,-30 38 16,-23 32-1,-15-17-15,0-22 16,8-7-16,-69 159 15,107-312-15,-8 7 16,0 8 0,15-23-16</inkml:trace>
  <inkml:trace contextRef="#ctx0" brushRef="#br0" timeOffset="44599.3">19240 7953 0,'22'-8'15,"84"1"-15,106-1 16,30-7 0,-91-1-16,61-22 15,-38 0-15,22 0 16,-82 15 0,14-8-16,23 1 15,0-8-15</inkml:trace>
  <inkml:trace contextRef="#ctx0" brushRef="#br0" timeOffset="46116.91">19731 6526 0,'0'0'0,"0"0"15,0 0 1,8 15-16,14 31 16,9 30-16,-9 16 15,9 37 1,-1-30-16,0 39 15,0-16-15,-7-46 16,-8-30 0,0-8-16,0-7 15,0-8-15,1 0 16,-1-1-16,0-14 16,23-8-1,14-8-15,17-22 16,-1-16-16,-8-38 15,-15 0 1,1 0-16,-1-23 16,0 16-16,-7 22 15,0 8-15,-8 23 16,1 0 0,-9 7-16,-7 8 15,0 8-15,-7 0 16,-8 15-16</inkml:trace>
  <inkml:trace contextRef="#ctx0" brushRef="#br0" timeOffset="46369.91">20706 7136 0,'0'0'0,"0"0"16,8 8-16,22 60 15,-7 24 1,7 53-16,-15-38 16,0-46-16,-7-31 15,-1-7-15,1-7 16,-8-16-1</inkml:trace>
  <inkml:trace contextRef="#ctx0" brushRef="#br0" timeOffset="46822.1">21099 6587 0,'0'0'0,"-7"7"15,-8 16 1,0 15-16,-8 69 15,15 0-15,16 46 16,7-16 0,8-30-16,-1 0 15,1-16-15,0-45 16,-8-8-16,0-22 16,-7-9-1,-8-7-15,0 0 16,0 0-16,-8-15 15,-7-8-15,-23-23 16,-22 8 0,-1 15-16,8 23 15,-7 38-15,-23 62 16,83-100 0</inkml:trace>
  <inkml:trace contextRef="#ctx0" brushRef="#br0" timeOffset="49368.31">20706 3786 0,'0'0'15,"0"0"-15,0 0 16,0 0 0,0 0-16,8 0 15,7 0-15,8 0 16,37 0-16,46-16 15,30-52 1,8 83-16,14-7 16,-37-1-16,84 8 15,-77 8 1,38 15-16,-52 8 16,-23 15-16,37 46 15,-37-31-15,-8 8 16,-8 54-1,-14-16-15,-8 69 16,-8-31-16,-22 69 16,-16-46-16,-22-15 15,-7-15 1,-24 7-16,1-38 16,-31 31-16,-7-23 15,8-39 1,-1 1-16,23-8 15,-7-16-15,14-22 16,8-23 0,8 0-16,8-8 15,14-7-15,8-8 16,0 0-16,23-15 16,22-24-1,23-14-15,30-31 16,16 31-16,-46 22 15,-23 16-15,-15 0 16,-7 7 0,-8 0-16,-7 8 15,-8 0-15,0 0 16,0 0 0,0 0-16,0 0 15,0 8-15,0-8 16,0 0-1</inkml:trace>
  <inkml:trace contextRef="#ctx0" brushRef="#br0" timeOffset="49680.31">23473 4518 0,'-15'23'0,"-53"99"16,-15 69-1,-8-15-15,46-70 16,-1 1-16,16-38 16,8-38-1,6-16-15,16-15 16</inkml:trace>
  <inkml:trace contextRef="#ctx0" brushRef="#br0" timeOffset="49918.31">23027 4969 0,'8'-31'15,"22"-45"1,23-16-16,7 8 15,-7 15-15,0 16 16,8 7-16,7 16 16,7 7-1,-29 15-15,-16 8 16,-7 8-16,-8-1 16,0 9-1,0 7-15,-7-8 16,-1 0-16,1 0 15,-8-7-15,-8 7 16,-22 23 0,-61 31-16,91-69 15</inkml:trace>
  <inkml:trace contextRef="#ctx0" brushRef="#br0" timeOffset="50079.31">23254 5144 0,'0'0'15,"15"0"-15,38 0 16,53-15-16,-8-8 15,-7-15 1,37-16-16,1-30 16,-46 39-16,-7-1 15,-16 15-15,-14 8 16,-16 16 0,-30 7-16</inkml:trace>
  <inkml:trace contextRef="#ctx0" brushRef="#br0" timeOffset="51134.56">23738 3694 0,'0'0'15,"0"0"1,0 0-16,0 0 16,0 0-16,-15 8 15,-61 22-15,-60-7 16,-15 30 0,0-7-16,60-15 15,0-1-15,-22 1 16,22-8-1,31-8-15,22-7 16,15-8-16,8 0 16,7 0-16,8-8 15,0-7 1,16-16-16,14 1 16,30-8-16,-7-1 15,-15 16-15,0 8 16,0 0-1,-16 7-15,1 8 16,-15 0-16,-8 0 16,0 16-1,-8 14-15,-15 8 16,-7 16-16,7-9 16,8-14-1,0-8-15,15-8 16,0-15-16,8 8 15,-8-8-15</inkml:trace>
  <inkml:trace contextRef="#ctx0" brushRef="#br0" timeOffset="51671.59">24070 3595 0,'0'0'0,"0"0"15,0 0-15,0 0 16,8-8-16,22 1 16,16-1-1,7 0-15,-8 8 16,-15 0-16,-7 8 15,-1 7-15,-6 8 16,-9-15 0,1 15-16,-8-1 15,-15 9-15,-8 7 16,-15 0-16,-7-7 16,7-1-1,15-7-15,8 0 16,8-15-16,7-8 15,30 0 1,38 7-16,7-14 16,1-1-16,-76 8 15</inkml:trace>
  <inkml:trace contextRef="#ctx0" brushRef="#br0" timeOffset="53348.15">18968 7319 0,'0'0'16,"-8"0"-16,-22 0 16,-8 0-1,-7 0-15,-16 0 16,1 0-16,-16-7 15,-30 7-15,0 0 16,1-8 0,-32 16-16,39-24 15,0 9-15,-31-1 16,-22 0 0,30-22-16,-30-8 15,30-8-15,-7-7 16,-16-8-16,23-8 15,-23-15 1,23 0-16,38 0 16,15 0-16,-23-15 15,-7-8 1,30 15-16,0-37 16,23 14-16,15-15 15,7 16-15,15-16 16,8-15-1,8 8-15,15-8 16,7 30 0,15 8-16,8 1 15,15-17-15,-15 24 16,0-8-16,-8 23 16,38-22-1,8 6-15,0 24 16,7 0-16,46-1 15,-46 9-15,-15 22 16,46 0 0,-16 8-16,16 7 15,7 1-15,-38 15 16,-22-1 0,37 9-16,16 7 15,-46 7-15,23 1 16,-8-8-16,-23 15 15,-22-7 1,-15 7-16,-8-7 16,-7-1-16,-8 1 15,0 0-15,-7-1 16,-1 1 0,-7-8-16,0 0 15,0 0-15</inkml:trace>
  <inkml:trace contextRef="#ctx0" brushRef="#br0" timeOffset="57095.4">15384 4480 0,'0'0'0,"0"0"15,0 0-15,0 0 16,-7 8-1,-8 15-15,-38 22 16,-46 93-16,46-70 16,16-14-1,14-1-15,0 1 16,8 14-16,15-6 16,23-17-16,37 1 15,31-8 1,-8-7-16,-15-8 15,-30-8-15,-23 0 16,-15 0-16,-45 77 16,-61 30-1,-15 8-15,68-77 16,-7 24-16,14-16 16,8-31-1,38-30-15</inkml:trace>
  <inkml:trace contextRef="#ctx0" brushRef="#br0" timeOffset="57820.64">15785 4999 0,'0'23'0,"7"69"0,9 45 16,6 61-1,-7-114-15,0 23 16,1-38-16,-9-16 16,1-22-16,-1-8 15,1-8 1,-1-7-16,9-1 15,6-7-15,8-7 16,8-9 0,0-14-16,0-8 15,0-16-15,-8-7 16,-30 61 0</inkml:trace>
  <inkml:trace contextRef="#ctx0" brushRef="#br0" timeOffset="58017.25">15664 5343 0,'0'0'0,"15"-16"16,46-14-16,90-39 15,-30 0 1,-121 69-16</inkml:trace>
  <inkml:trace contextRef="#ctx0" brushRef="#br0" timeOffset="58667.79">16344 5045 0,'0'0'16,"0"0"-16,0 8 16,15 37-1,16 32-15,-1 37 16,0-15-16,-15-38 15,-7-30 1,-1-8-16,-7-23 16,0 0-16,0 0 15</inkml:trace>
  <inkml:trace contextRef="#ctx0" brushRef="#br0" timeOffset="58797.27">16238 5549 0,'0'0'16,"16"-16"-16,21-7 16,24-22-16,-61 45 15</inkml:trace>
  <inkml:trace contextRef="#ctx0" brushRef="#br0" timeOffset="58958.72">16556 5213 0,'0'0'0,"0"0"15,8 23-15,22 61 16,30 91 0,1-22-16</inkml:trace>
  <inkml:trace contextRef="#ctx0" brushRef="#br0" timeOffset="60089.69">18869 6556 0,'0'0'0,"-7"0"16,-8 8 0,0-8-16,-1 0 15,-14 0-15,-15-8 16,-8-15 0,-8-15-16,-29-31 15,-9-7-15,16-8 16,8 0-1,-16-46-15,38 46 16,-23-106-16,39 67 16,14-6-16,15 22 15,16-8 1,15 1-16,14-16 16,24 16-16,-8 22 15,7 0-15,31-7 16,-8 46-1,-15 15-15,-22 15 16,-16 8-16,-8 7 16,-6 0-1,-9 1-15,-7 7 16,0 0-16,0 0 16,-30-8-16,-23 0 15,8-7 1,14 0-16,16 0 15,8 7 1,14-7-16,31-16 16,7 1-16,-7 7 15,-15 15-15,-8 0 16,-15 8-16,-23 23 16,23-23-1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17:34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6774 5869 0,'0'0'0,"-16"69"16,-29 221 0,0 53-16,15 77 15,14 53-15,24 16 16,-8-421 0</inkml:trace>
  <inkml:trace contextRef="#ctx0" brushRef="#br0" timeOffset="1050.34">16994 5884 0,'0'0'0,"0"16"15,0 14 1,0 24-16,8 68 16,0-15-16,-8-16 15,7 31-15,1-15 16,-8-107-1</inkml:trace>
  <inkml:trace contextRef="#ctx0" brushRef="#br0" timeOffset="1458.35">17849 5739 0,'0'0'15,"0"0"-15,-15 23 16,-23 46-16,-8 15 16,-6 15-16,14 16 15,15-39 1,8-23-16,0 16 15,15-15-15,0-24 16,7-7-16,8-8 16,16-15-1,22-15-15,7-31 16,-7-38 0,-8-30-16,-22 7 15,-8 0-15,-15 38 16,-15 31-16,-45 8 15,-84 53 1,-83 68-16,91-30 16</inkml:trace>
  <inkml:trace contextRef="#ctx0" brushRef="#br0" timeOffset="3470.8">9231 5839 0,'0'7'15,"0"-7"-15,0 8 16,0-8-16,-8 8 15,-22 14-15,-38 47 16,-31 53 0,1 54-16,23 30 15,22 0-15,45-38 16,16-61 0,22-31-16,0-38 15,15 0-15,24-22 16,-1-16-1,-16-16-15,-6-14 16,-8-8-16,-8-16 16,0 8-16,0-7 15,-15-16 1,-7 16-16,-8 15 16,-8-69-16,-7 0 15,8 31-15,-1 38 16,-7 15-1,0 15-15,-15 16 16,-23 53-16,15 7 16,38-68-16</inkml:trace>
  <inkml:trace contextRef="#ctx0" brushRef="#br0" timeOffset="4185.09">11922 6358 0,'0'0'0,"0"0"16,-15 7-16,-23 16 15,-15 31-15,-7 22 16,-1 15-1,31-45-15,7 0 16,8 0-16,7 0 16,16-8-16,0-23 15,14 0 1,16 8-16,15-7 16,15-16-16,8-23 15,-16-16-15,-7-14 16,-15-8-1,-8-8-15,-15 1 16,-7-1-16,-8 23 16,-8 0-16,-7 23 15,-23 1 1,-37 14-16,-16 46 16,-30 61-16,23 8 15,22-8 1,31 23-16,30-60 15,15-62-15</inkml:trace>
  <inkml:trace contextRef="#ctx0" brushRef="#br0" timeOffset="4743.63">13940 5717 0,'0'0'16,"-7"7"-1,-31 24-15,-45 53 16,-8 45-16,8 39 16,30-23-16,15-7 15,16-62 1,6-7-16,9-54 15,7 15-15,0-22 16,0-8 0,15 0-16,23-23 15,37-30-15,9-16 16,-16 8-16,-16 8 16,-21 14-1,-1 1-15,-15 15 16,-15 8-16,-7 0 15,-39-16 1,-14 8-16,7 8 16,15 15-16,0 8 15,8 7-15,30-15 16</inkml:trace>
  <inkml:trace contextRef="#ctx0" brushRef="#br0" timeOffset="5081.18">15770 5892 0,'-8'0'16,"-14"15"-16,-54 62 15,0 30 1,-7-1-16,83-106 16</inkml:trace>
  <inkml:trace contextRef="#ctx0" brushRef="#br0" timeOffset="5236.16">15672 6518 0,'0'0'0,"181"-298"16,-166 283-16,30-99 15,-14 30 1,-16 22-16,-23 24 16,-30 8-16,-52 15 15,90 15 1</inkml:trace>
  <inkml:trace contextRef="#ctx0" brushRef="#br0" timeOffset="17062.82">12693 6213 0,'0'0'0,"0"0"16</inkml:trace>
  <inkml:trace contextRef="#ctx0" brushRef="#br0" timeOffset="18188.42">12428 6213 0,'0'0'0,"0"0"16,0 0-1,0 0-15,0 0 16,0 0-16,8 7 15,-8-7 1,0 0-16,7 0 16,1 8-16,0 0 15,-1-1-15,-7-7 16,8 0 0,-1 8-16,1-1 15,7 1-15,0 0 16,0-1-1,0 9-15,-7-9 16,-1 1-16,1-1 16,-8-7-16,0 0 15,0 0-15,0 0 16,0 0 0,0 0-16,0 0 15,0 0 1,0 0-16,0 0 15,0 0-15,0 0 16,0 0-16,0 0 16,0 0-1,-8-7-15,8 7 16,0 0-16,0 0 16,-7 0-16,7 0 15,-15 23 1,0 45-16,7 16 15,1-23-15,7-15 16,0-8-16,0-7 16,0-8-1,0-8-15,0-7 16,0-8-16,0 0 16,0 0-1,0 0-15,0 0 16,0 0-16,0 0 15,0 0-15,0 0 16,0 0 0,0-8-16,-8-15 15,0-7-15,8 7 16,-7 0-16,7 0 16,0 15-1,0 1-15,0-1 16,0 8-16,0 0 15,0 0-15,0 0 16,0 0 0,0 0-16,0 0 15,0 0-15,0 0 16,0 0 0,0 0-16,0 0 15,0 0-15,0 0 16,0 0-1,0 0-15,0 0 16</inkml:trace>
  <inkml:trace contextRef="#ctx0" brushRef="#br0" timeOffset="18754">16269 8289 0,'0'0'15,"0"0"-15,0 0 16,0 7-16,0 16 15,-15 69 1,-16 60-16,1 77 16,7 77-16,16-9 15,14 31-15,31 31 16,-30-237 0</inkml:trace>
  <inkml:trace contextRef="#ctx0" brushRef="#br0" timeOffset="19384.61">16019 8182 0,'0'0'0,"30"-16"16,46-6-16,60-24 16,23 15-16,45 1 15,23 7 1,-15 0-16,29 15 16,47 8-16,-54-7 15,68 7 1,-37 7-16,-38 9 15,15 14-15,-68 8 16,-16 8 0,-44 0-16,29 15 15,-37 8-15,-7 22 16,-39-7-16,0 31 16,-7 37-16,-15-22 15,-15 107 1,-16-69-16,-7 76 15,-22-53-15,14-8 16,-14 0 0,22-38-16,0-46 15,-8-7-15,8-24 16,8 1 0,-8-69-16</inkml:trace>
  <inkml:trace contextRef="#ctx0" brushRef="#br0" timeOffset="19761.65">16314 10731 0,'0'0'16,"15"0"-16,23 8 16,98-1-1,68 8-15,46 8 16,-54-7-16,107-1 15,7 15 1,-69-7-16,32-15 16,-62 15-16,54 15 15,-84-8-15,61 16 16,-128-23 0,-114-23-16</inkml:trace>
  <inkml:trace contextRef="#ctx0" brushRef="#br0" timeOffset="21575.9">19361 9998 0,'0'0'0,"0"0"16,0 0-1,0 0-15,0 0 16,0 0-16,0 0 15,0 0-15,0 0 16,0 46 0,0-23-16,0 38 15,0 0-15,0 0 16,0-30 0,0-9-16,0 1 15,0 0-15,0-15 16,0 0-1,0-8-15,0 0 16,0 0-16,0 0 16,0 7-16,0-7 15,0 0 1,0 0-16,0 0 16,0 0-16,0-7 15,0-1 1,0-7-16,7-8 15,16-23-15,0-7 16,-1 7-16,-7 15 16,1 8-1,-9 8-15,1 7 16,-8 1-16,0 7 16,0 0-1,0 0-15,0 0 16,0 0-16,0 0 15,0 0-15,0 0 16,-8 15 0,1 16-16,-9 14 15,1 16-15,0 8 16,0 7 0,7-7-16,1-15 15,7-16-15,0-8 16,0-7-1,0 0-15,0-8 16,0 1-16,0-9 16,0-7-16,0 0 15,0 0-15,0 0 16,0-15 0,7-38-16,-7-1 15,0 8 1,0 8-16,0 8 15,0-1-15,0-7 16,0 15-16,0 0 16,0 8-1,0 7-15,0 1 16,0 7-16,0 0 16,0 0-1,0 0-15,0 0 16,0 15-16,0 23 15,0 38-15,0 24 16,8-16 0,0-1-16,-1-6 15,-7-1-15,0-22 16,0-16-16,0-15 16,0 7-1,0-7-15,0-8 16,0-7-16,0 0 15,0-8 1,0 0-16,15-31 16,0-30-16,1-8 15,-9 1-15,1-24 16,-1 8 0,-7 15-16,0 8 15,-7 0-15,-1 8 16,1-1-1,-1 9-15,8 6 16,0 1-16,0 15 16,0 8-16,0 7 15,0 1 1,0 7-16,0 0 16,-8 7-16,1 32 15,-1 6 1,8 9-16,0-1 15,0-15-15,-7 16 16,7-54-16</inkml:trace>
  <inkml:trace contextRef="#ctx0" brushRef="#br0" timeOffset="65107.05">11665 7220 0,'0'0'0,"7"0"0,8-8 0,598-53 15,-462 31-15,-15-1 16,-45 16-1,-16-8-15,-7 8 16,23-8-16,-8 0 16,-15 0-16,-22 0 15,-1 8 1,-15 0-16,1 0 16,-16 7-16,0 0 15,-8 1 1,-7 7-16,0 0 15,0 0-15,0 0 16,0 0 0,0 0-16,0 0 15,0 0-15,0 0 16,0 0-16,0 0 16,0 0-1,0 0-15,8 7 16,-8 1-16,0 0 15,0-1-15,0 8 16,-8 1 0,1-1-16,-1 0 15,8-15-15</inkml:trace>
  <inkml:trace contextRef="#ctx0" brushRef="#br0" timeOffset="66089.24">12186 7564 0,'0'0'0,"0"0"16,0 0-1,23 7-15,30-7 16,15 8-16,0-1 16,23 1-1,30-8-15,-31 8 16,-6-16-16,52 8 15,-8 8-15,-7-8 16,68 0 0,-83 0-16,53-8 15,7-15-15,-15 16 16,8-1 0,-46-7-16,54-8 15,-16 7-15,15-6 16,-37-1-1,-23 0-15,7 0 16,16 0-16,-46 8 16,0-1-16,-8-6 15,-29 6 1,-8 1-16,-8 0 16,-7 7-16,-8-7 15,-8 7-15,1 1 16,-1-1-1,1 0-15,-8 8 16,7-7-16,-7 7 16,8-8-1,-8 8-15,0 0 16,8-8-16,-1 1 16,1-1-1,-1 8-15,1 0 16,-8 0-16,0 0 15,0 0-15,-46 0 16,-44 8 0,90-8-16</inkml:trace>
  <inkml:trace contextRef="#ctx0" brushRef="#br0" timeOffset="66490.24">12005 7701 0,'23'8'0,"45"-1"16,113 24-16,-37-8 15,52-1-15,-60 1 16,76 0-16,-38-7 16,53-1-1,-46 0-15,-22-7 16</inkml:trace>
  <inkml:trace contextRef="#ctx0" brushRef="#br0" timeOffset="66862.26">15112 7693 0,'98'-7'0,"175"-24"15,-92 8-15,53-23 16,-30 1 0,-52 14-16,195-60 15,-301 75-15,75-14 16,15-1 0,-46 8-16,-6-7 15,-16 7-15,-8-15 16,-14 0-1,-16 7-15,-15 0 16,-8 9-16,-7-1 16,0 7-16,-7 1 15,-8 8 1,-8-1-16,0 0 16,8 8-16,0 0 15,8 0-15,7 0 16,0 0-1,0 0-15,0 0 16,7 0-16,-7 0 16,0 0-1,-15-7-15,15 7 16</inkml:trace>
  <inkml:trace contextRef="#ctx0" brushRef="#br0" timeOffset="76322.88">17176 6289 0,'0'0'0,"0"23"16,7 23-16,1 30 15,7 23-15,0-38 16,0 0 0,-7-7-16,-8-1 15,-8 1-15,1-9 16,-1-6-16,1-9 15,-1-7 1,8-23-16</inkml:trace>
  <inkml:trace contextRef="#ctx0" brushRef="#br0" timeOffset="76928.87">17879 5747 0,'0'0'0,"0"0"16,0 0-16,-8 15 15,-7 23-15,-15 16 16,0 15 0,0-8-16,-1 30 15,9-7 1,14-15-16,1 7 15,7 1-15,7-24 16,8-7-16,8-16 16,7 1-1,-7-16-15,-1-7 16,-6-8-16,-1 0 16,0-8-16,0 0 15,0 1 1,0-8-16,0-1 15,0 1-15,1-8 16,-1-23 0,-8-30-16,1-16 15,-8 16-15,-8 15 16,1 15-16,-1 0 16,1 8-1,-1 8-15,-7-1 16,-15-7-16,30 38 15</inkml:trace>
  <inkml:trace contextRef="#ctx0" brushRef="#br0" timeOffset="81007.09">13918 5900 0,'0'0'0,"0"7"16,0-7-16,-8 0 16,-7 8-1,-8 0-15,-7-1 16,7 1-16,1-1 15,-1 1-15,0 0 16,8-1 0,0 1-16,8 0 15,-1 7-15,0 8 16,8 15 0,8 15-16,15-7 15,7-8-15,-7-15 16,7 0-1,-8-15-15,1-1 16,0-7-16,0 0 16,-1-7-16,8-8 15,1-1 1,-1-7-16,-7 0 16,-1-7-16,1-8 15,-8 0 1,0-8-16,-7 0 15,-8 8-15,-8 0 16,-7 0-16,0 15 16,-8 0-1,1 7-15,-9 9 16,-44 22-16,75-15 16</inkml:trace>
  <inkml:trace contextRef="#ctx0" brushRef="#br0" timeOffset="87143.76">8921 5594 0,'0'0'0,"0"0"15,0 0 1,0 0-16,0 0 16,0 0-16,0 0 15,0 0-15,0 0 16,0 0-1,0 0-15,0 0 16,0 0-16,0 0 16,0 0-16,0 0 15,0 0 1,0 0-16,0 0 16,0 0-16,0 0 15,0 0 1,0 0-16,0 0 15,0 0-15,0 0 16,0 0-16,0 0 16,0 0-1,0 0-15,0 0 16,0 0-16,0 0 16,0 0-16</inkml:trace>
  <inkml:trace contextRef="#ctx0" brushRef="#br0" timeOffset="88494.87">9064 7319 0,'0'0'16,"0"8"-16,-7-23 15,7 15-15,0 0 16,0 0-16,0 0 15,0 0 1,-8 0-16,1 0 16,-1 7-16,8-7 15,0 0 1,0 0-16,0 0 16,0 0-16,0 0 15,0 0-15,15 8 16,15 7-1,16 8-15,-1 15 16,23-7-16,23-1 16,7 1-1,-7-8-15,22 7 16,16 1-16,-54-16 16,24 8-16,29-15 15,-7-8 1,-23 0-16,8-16 15,-15 1-15,-23 0 16,-23 0-16,23-16 16,-7 8-1,-1 0-15,1 8 16,-8-16-16,-8 9 16,-7-9-1,-15 16-15,-1-8 16,-7 8-16,0 7 15,-7 0-15,0 1 16,-8 7 0,0 0-16,0 0 15,-8 7-15,0 9 16,8-1 0,0-8-16,0 1 15,8 7-15,15-7 16,14 7-16,16-7 15,0-8 1,-7 0-16,-16 0 16,-7 0-16,-8 0 15,-8 0 1,-7 0-16</inkml:trace>
  <inkml:trace contextRef="#ctx0" brushRef="#br0" timeOffset="89346.7">10266 7464 0,'8'0'16,"22"16"-16,46-1 15,29 23-15,-29-23 16,0 1 0,45 14-16,-16-7 15,-14-8-15,15 0 16,23 8-16,-46-23 15,0-7 1,60-1-16,-37-15 16,-7 0-16,29-15 15,-14 8-15,-24-9 16,24-14 0,44-23-16,-52 15 15,8-8-15,-9 23 16,-29 0-16,-23 16 15,-15-1 1,0 16-16,-16 0 16,1 7-16,-8 8 15,0 0 1,8 15-16,0 1 16,14 7-16,1 7 15,7 16 1,-7 0-16,-7-8 15,6 8-15,1-16 16,30 1-16,-7-8 16,-8-8-1,-8-7-15,-15-8 16,0 0-16,1-8 16,6-7-16,16-16 15,0-7 1,-15 0-16,-8 7 15,-7 8-15,-8 8 16,0-8 0,8 8-16,-23 15 15</inkml:trace>
  <inkml:trace contextRef="#ctx0" brushRef="#br0" timeOffset="89736.71">13925 7647 0,'0'0'16,"0"8"-16,8 15 15,30 30 1,60 31-16,-23-23 16,9-15-16,-1-15 15,53-1-15,15-7 16,0-8-16,-7-15 15,15 0 1,37 0-16,8-7 16,-60-1-16,15-7 15,-1-8 1</inkml:trace>
  <inkml:trace contextRef="#ctx0" brushRef="#br0" timeOffset="89844.7">16511 7724 0,'15'-8'15,"53"-15"-15,53-38 16,-15-15-1,7-16-15,-60 47 16,0-9-16,-8-7 16,-45 61-16</inkml:trace>
  <inkml:trace contextRef="#ctx0" brushRef="#br0" timeOffset="89909.69">17100 7067 0,'0'0'16,"-30"-15"-16,-38-15 15,68 30 1</inkml:trace>
  <inkml:trace contextRef="#ctx0" brushRef="#br0" timeOffset="101962.05">8898 6671 0,'0'0'15,"0"0"-15,0 0 16,0 0-16,7 7 15,1 1 1,0-1-16,-1 1 16,1 15-16,-1 8 15,-7-9-15,0 24 16,0 8 0,0-1-16,-7-7 15,-1 0-15,1-1 16,-1 1-1,0 8-15,-7-9 16,0 1-16,-7 0 16,-1-8-1,-7-7-15,-8-1 16,0-7-16,-7 0 16,7 0-16,0-8 15,-15 0-15,-15-7 16,-7 0-1,-1-1-15,0-7 16,-22 0-16,15-7 16,0-1-1,22-7-15,1-8 16,-23-8-16,-8-7 16,15 15-16,8-22 15,15-1 1,-15-8-16,15 1 15,0-1-15,1-7 16,6 8-16,8 0 16,8 7-1,7 8-15,8-1 16,0 17-16,0-1 16,15 23-1,-15-16-15,7 9 16,1-1-16,-1 1 15,1-1 1,-1 0-16,1 8 16,-1 0-16,1 0 15,7 0-15,0 0 16,-8 0-16,8 0 16,0 0-1,-8 0-15,1 8 16,-1 0-16,1-1 15,7-7 1,0 0-16,0 0 16,-8 8-16,8-8 15,0 0-15,0 0 16,0 7 0,0-7-16,0 0 15,0 0-15,0 0 16,0 0-16,0 0 15,0 0 1,0 0-16,0 0 16,0 0-16,0 0 15,0 0 1,0 0-16,0 0 16,-7 8-16,7-8 15,0 0-15,0 8 16,0-8-1,0 7-15,0 1 16,0 15-16,0 15 16,7 15-1,1 1-15,-1-8 16,8 22-16,8 9 16,0 14-16,-1 1 15,9-8 1,37 30-16,15 1 15,-15-39-15,8-7 16,22-1-16,23-6 16,-46-24-1,16-8-15,38 16 16,-24-31-16,1-7 16,38-8-1,-46-15-15,-30-8 16,15-15-16,23-16 15,-23 8-15,-7-7 16,-16-1 0,16-37-16,0-1 15,-8 8-15,-8-30 16,-30 22 0,1-37-16,-9 60 15,-7 8-15,-7-16 16,0 9-1,-1 22-15,-7-7 16,0 30-16,0 7 16,0 9-16,0-1 15,0 8-15,0 0 16,0 0 0,0 0-16,0 0 15,0 0-15,0 15 16,0 16-16,0-1 15,8 24 1,7-1-16,0 8 16,15 0-16,8 16 15,7-1 1,-7-7-16,0-1 16,0 1-16,-1 0 15,-6-8-15,14 15 16,16 1-1,7-9-15,-8-7 16,-7-7-16,-8-8 16,8 7-1,30-7-15,8-8 16,-15-15-16,-1-8 16,24 0-16,6-15 15,-29-7 1,-23-9-16,38-14 15,-1-8-15,1-16 16,-15 9-16,-1-17 16,1 1-1,0-15-15,-16 7 16,-7-15-16,-15 16 16,-8-16-1,-7 7-15,-1 9 16,-7 7-16,1 15 15,-9 0-15,1 16 16,-1 7 0,1 0-16,-8 8 15,0 7-15,0 8 16,0 0-16,0 0 16,0 0-1,7 8-15,1 7 16,-1 8-16,9 7 15,6 16 1,9-8-16,14 23 16,0-7-16,16 22 15,7 0-15,22 8 16,-6-15 0,-1 15-16,-15-15 15,30 7-15,8-23 16,-8-14-1,31-9-15,-31-15 16,-15-7-16,0-16 16,38 16-16,-7-16 15,-8-7 1,22-23-16,-22 0 16,-23-16-16,-7 8 15,22-22 1,0-9-16,-15-14 15,-22 15-15,-8-8 16,-8 15-16,8-23 16,-8 8-1,-14 16-15,-1 7 16,-7 7-16,-8 8 16,0 1-16,-8 22 15,1 0 1,-8 8-16,0 7 15,0 0-15,0 8 16,0 0 0,0 0-16,0 0 15,0 23-15,7 15 16,1 16-16,7 22 16,0 8-1,8 8-15,7-16 16,0 16-16,8 14 15,15-29 1,8-1-16,7 0 16,0 8-16,7-23 15,16 8-15,-15-23 16,-8-16 0,7 1-16,31-1 15,0-14-15,-15-9 16,22-14-1,-7-9-15,-38 1 16,0-15-16,0-24 16,8-14-16,-1-1 15,-7 8 1,-15 0-16,-8-23 16,-7 7-16,-7 1 15,-1 7-15,-8-7 16,-6 15-1,-1-8-15,-8 24 16,-7 6 0,0 1-16,0 8 15,0 7-15,0 8 16,0 15-16,-7-16 16,7 16-1,0 0-15,0 0 16,0 0-16,0 8 15,-8 15-15,8 15 16,8 15 0,7 8-16,0 8 15,15 0-15,0 7 16,1 1 0,-1 6-16,0-21 15,8-1-15,0-8 16,7 0-16,31-7 15,-1-8 1,1-15-16,7-7 16,23-16-16,-23-16 15,0-7 1,8-15-16,15-8 16,-16 1-16,1-16 15,30-23-15,-23 0 16,-30 7-1,0-22-15,-15 8 16,-15 7-16,-38 84 16</inkml:trace>
  <inkml:trace contextRef="#ctx0" brushRef="#br0" timeOffset="114323">9064 6938 0,'0'0'16,"0"0"-16,0 0 16,8-8-16,-8 8 15,7 0-15,1 0 16,-1 0 0,1 0-16,0 0 15,-8 0-15,7 8 16,1 7-1,-1 31-15,-7-39 16,0 9-16,-7 7 16,-8-1-16,-8 1 15,-7 23 1,-1-15-16,1 14 16,8-14-16,-1-16 15,0 16 1,-7-1-16,0-7 15,-16 0-15,1-8 16,0 8-16,7-7 16,0-1-1,0-8-15,0 1 16,-15-8-16,-7-8 16,-8 16-16,0 0 15,7-16 1,-7 0-16,-7 1 15,-1-1-15,1-7 16,22-8 0,-8 0-16,-14-15 15,-16 0-15,15 0 16,16 7-16,-8 1 16,7-1-1,-7 0-15,0-7 16,8-7-16,14-1 15,9 0 1,6 0-16,1 0 16,0 8-16,0 8 15,-1-1-15,9 8 16,-1 0 0,0 8-16,8 7 15,8 1-15,-1-1 16,1 1-16,-1-1 15,0 0 1,8 8-16,0 0 16,0 0-16,0 0 15,0 0-15,0 0 16,0 0 0,0 0-16,0 0 15,0 0-15,0 0 16,0 0-1,-7-7-15,7 7 16,0 0-16,0 0 16,0 0-1,0 0-15,-8 0 16,1-8-16,-1 8 16,1 0-16,-1-8 15,1 1 1,-1-1-16,0 0 15,1 1-15,7 7 16,0-8-16,-8 1 16,8-1-1,0 0-15,0 1 16,-7-1-16,7 0 16,0 8-1,0-7-15,0 7 16,0-8-16,0 1 15,0 7-15,0 0 16,0 0-16,0 0 16,0 0-1,0 0-15,0 0 16,0 0-16,0 0 16,0 0-1,0 0-15,0 0 16,0 15-16,0 8 15,0 7-15,7-7 16,1 8 0,7 14-16,-7-29 15,14 52-15,1-22 16,15 8 0,-1-1-16,1-7 15,-7-8-15,14 8 16,15 0-16,31 15 15,-8-8 1,0 0-16,31 16 16,7-15-16,-31-9 15,16 1-15,53 15 16,-38 0 0,76 16-16,-84-32 15,53 1-15,8 8 16,30-9-1,-45 1-15,38 8 16,7-1-16,60-7 16,-135-16-1,143 9-15,-60-17 16,-16 1-16,69 0 16,-16-15-16,-45 7 15,91-15-15,-30 8 16,-38-16-1,83 1-15,-23-16 16,-76 7-16,62-22 16,21 0-1,24-31-15,-53 24 16,-69-9-16,137-15 16,-54 8-16,-67 0 15,45-30 1,15 7-16,-75 7 15,30-22-15,22-8 16,-105 31 0,83-31-16,-84 23 15,54-15-15,-91 46 16,7-8-16,-15 15 16,-15 8-1,-14 7-15,-24 8 16,0 8-16,-7 0 15,-8 7 1,-7 0-16,-8 1 16,0 7-16,0 0 15,-7 0-15,-1 0 16,9 7 0,-1 1-16,-8 0 15,8-1-15,-7 1 16,-1 0-1,9-1-15,-9-7 16,1 8-16,-1-8 16,1 0-16,-1 0 15,1 0 1,-8 0-16,0 0 16,0 0-16,0 0 15,0 0 1,7 0-16,1 7 15,-8-7-15,0 0 16,0 0-16,0 0 16,0 0-1,0 0-15,0 0 16,8 0-16,-1 0 16,-7 0-16,0 0 15,0 0 1,0 0-16,0 0 15,0 0-15,0 0 16,0 0 0,0 0-16,0 0 15,0 0-15,0 0 16,0 0 0,0 0-16,0 0 15,0 0-15,0 0 16,0 0-16,0 0 15,0 0 1,0 0-16</inkml:trace>
  <inkml:trace contextRef="#ctx0" brushRef="#br0" timeOffset="126101.69">8172 5602 0,'0'0'0,"0"0"15,0 0-15,0 0 16,0 0 0,0 0-16,0 0 15,8 0-15,14 0 16,1 0-1,7 0-15,8-8 16,7 1-16,8-1 16,0-7-16,-53 15 15</inkml:trace>
  <inkml:trace contextRef="#ctx0" brushRef="#br0" timeOffset="126414.09">8958 5343 0,'0'0'16,"-7"30"-16,-1 62 15,8-16 1,0 8-16,0-15 16,0 30-16,8-38 15,7 8 1,-15-69-16</inkml:trace>
  <inkml:trace contextRef="#ctx0" brushRef="#br0" timeOffset="127625.15">11068 5220 0,'0'0'0,"15"0"15,30-7-15,23-16 16,-7 31 0,-16-1-16,0-7 15,23-7-15,8-1 16,-76 8-16</inkml:trace>
  <inkml:trace contextRef="#ctx0" brushRef="#br0" timeOffset="127976.93">11839 5060 0,'0'0'0,"0"0"16,0 0-1,0 0-15,0 8 16,15 30-16,7 15 15,1 1-15,0-8 16,0 7 0,-1 8-16,-22-61 15</inkml:trace>
  <inkml:trace contextRef="#ctx0" brushRef="#br0" timeOffset="128643.5">13547 5602 0,'0'0'16,"0"0"-16,0 0 15,0 0-15,0 0 16,8 0 0,30-8-16,30-7 15,7-8-15,1-7 16,-8-8 0,15-16-16,-83 54 15</inkml:trace>
  <inkml:trace contextRef="#ctx0" brushRef="#br0" timeOffset="128998.15">13978 5266 0,'0'0'0,"0"0"15,0 0-15,8 15 16,7 39-16,23 53 15,-8-23 1,-7-16-16,7 9 16,-8-1-16,1-23 15,-8-14-15,-15-39 16</inkml:trace>
  <inkml:trace contextRef="#ctx0" brushRef="#br0" timeOffset="129563.32">15263 5633 0,'0'0'0,"23"0"16,15 0-16,30 7 16,7-7-1,16-15 1,-30-8-16,-8-15 15,15-23-15,-68 61 16</inkml:trace>
  <inkml:trace contextRef="#ctx0" brushRef="#br0" timeOffset="129825.33">15860 5434 0,'0'38'16,"8"0"-16,-8 24 15,0 21 1,0-83-16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6554 7167 0,'0'0'0,"23"-8"15,30 0-15,98-30 16,0-46 0,16-45-16,22 14 15,68-68-15,-91 53 16,114-68-16,-61 53 15,-98 61 1</inkml:trace>
  <inkml:trace contextRef="#ctx0" brushRef="#br0" timeOffset="632.89">7416 8136 0,'0'0'0,"61"-31"16,105-53 0,8-30-16,98-100 15,15 31-15,-7-54 16,68 9-16,-46 6 15,91-37 1,-325 213-16</inkml:trace>
  <inkml:trace contextRef="#ctx0" brushRef="#br0" timeOffset="1158.9">10160 9601 0,'0'0'15,"8"0"-15,15 0 16,30-15-16,98-61 15,53-46-15,174-138 16,0-53 0,151-53-16,-529 366 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2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15339 3831 0,'0'0'16,"0"0"-16,0 8 16,7 23-16,9 45 15,6 23 1,8 38-16,1-14 15,-1-17-15,-7-22 16,-1-15 0,-7-8-16,1-23 15,-1-7-15,-8-16 16,-7-15-16,0 0 16</inkml:trace>
  <inkml:trace contextRef="#ctx0" brushRef="#br0" timeOffset="433.65">15475 3808 0,'0'0'0,"0"0"16,0 0 0,0 0-16,0 0 15,0 0-15,0 0 16,15-7 0,15-1-16,8-7 15,0 0-15,0 7 16,-8 0-1,-7 8-15,-8 0 16,0 8-16,0 7 16,-7 8-16,-1 15 15,-7 8 1,-7 0-16,-16 7 16,8-7-16,0-15 15,7-8 1,8-16-16,0-7 15,0 0-15,0 0 16</inkml:trace>
  <inkml:trace contextRef="#ctx0" brushRef="#br0" timeOffset="759.17">16458 3396 0,'0'0'15,"0"0"-15,0 0 16,-8 16-16,-15 22 16,-7 15-16,-8 24 15,16-16 1,14 7-16,8-14 15,8-1-15,14-15 16,1 0 0,0-15-16,-1-7 15,1-9-15,23 8 16,6-22-16,-6-8 16,-46 15-1</inkml:trace>
  <inkml:trace contextRef="#ctx0" brushRef="#br0" timeOffset="1234.31">17176 3358 0,'0'0'0,"-8"8"15,1 7-15,-1 8 16,8 0 0,8-8-16,-1 0 15,16 1-15,15 7 16,7-1-16,1-14 16,-9 7-1,1 1-15,-15 7 16,-8-1-16,-7 17 15,-16 14-15,-7-7 16,-15 7 0,-1-15-16,9-7 15,7-8-15,15-23 16</inkml:trace>
  <inkml:trace contextRef="#ctx0" brushRef="#br0" timeOffset="1574.67">17917 3114 0,'0'0'0,"0"0"16,0 0-16,7 23 15,8 46-15,-7 7 16,7-7 0,0-16-16,0-23 15,8 16-15,7-8 16,1-7-1,-1-16-15,0-7 16,0-16-16,-30 8 16</inkml:trace>
  <inkml:trace contextRef="#ctx0" brushRef="#br0" timeOffset="1792.33">17902 3442 0,'0'0'0,"0"0"15,0 0 1,7 0-16,31-8 16,15 1-1,15-16-15,8-38 16,-31 30-16,-45 31 15</inkml:trace>
  <inkml:trace contextRef="#ctx0" brushRef="#br0" timeOffset="2070.46">18635 2740 0,'0'0'0,"8"38"15,7 61 1,0-7 0,7 7-16,-6-7 0,-1-1 15,0-30 1,-8-22-16,1-9 15,-1-7-15,1 0 16,-8-23-16</inkml:trace>
  <inkml:trace contextRef="#ctx0" brushRef="#br0" timeOffset="2897.51">20064 2679 0,'0'0'16,"0"0"-16,0 0 15,-15-8-15,-16-7 16,-22-8-16,1 0 16,6 16-1,1-1-15,15 16 16,-8 14-16,15 1 16,0 16-16,16 14 15,14 16 1,9-1-16,-1-37 15,7-8-15,9-16 16,14-14 0,0-16-16,1-23 15,-16 16-15,-7-9 16,-8 16-16,-8 8 16,1 0-1,-8 7-15,0 8 16,0 0-16,0 0 15,7 8 1,9 22-16,-1 16 16,0 0-16,-8-8 15,1-7 1,-1-16-16,1 0 16,7-7-16,0-8 15,-15 0-15</inkml:trace>
  <inkml:trace contextRef="#ctx0" brushRef="#br0" timeOffset="3458.46">20601 2618 0,'0'0'16,"0"0"-16,0 7 15,7 9-15,1 7 16,7 15-16,0-15 15,8 0 1,7 7-16,-8-7 16,-6-15-16,6-1 15,1 1 1,0-8-16,7 0 16,-7-8-16,-8 1 15,-8-1 1,-7 8-16,0 0 15,0 0-15,0 0 16,-15 0-16,0 8 16,-8-1-1,1-7-15,-1 8 16,8-8-16,0 8 16,7-8-1,1 0-15,7 0 16,0 0-16,0 0 15,0 0-15,7 0 16,8-8 0,-15 8-16</inkml:trace>
  <inkml:trace contextRef="#ctx0" brushRef="#br0" timeOffset="3733.45">21152 2374 0,'0'0'0,"31"30"16,37 62-16,0-8 15,-23-39 1,-15 9-16,-7-16 16,-15 15-16,-24 16 15,-59 8-15,75-77 16</inkml:trace>
  <inkml:trace contextRef="#ctx0" brushRef="#br0" timeOffset="9753.14">16443 10662 0,'0'0'0,"0"0"16,0 0-16,0 0 16,0 0-1,7 15-15,1-7 16,22 23-16,8 22 16,15 16-16,7 45 15,-30-53 1,1-23-16,6 69 15,-6 0 1,-9-31-16,1-7 16,15 61-16,7-16 15,-7-7 1,22 46-16,-22-62 16,-38-91-16</inkml:trace>
  <inkml:trace contextRef="#ctx0" brushRef="#br0" timeOffset="10355.82">16420 10693 0,'0'0'0,"0"0"16,0 0-16,0 0 15,0 0 1,0 0-16,7-8 16,9-7-16,6-16 15,16 1-15,30-31 16,8 23-1,7 7-15,0 16 16,0-8-16,0 8 16,-22 7-1,-23 8-15,-8-15 16,0 30-16,0 15 16,-7 32-16,-15 22 15,-8-16 1,-16 31-16,-14 1 15,0-32-15,0-14 16,0 7 0,-1-15-16,9-16 15,6 8-15,16-38 16</inkml:trace>
  <inkml:trace contextRef="#ctx0" brushRef="#br0" timeOffset="10896.06">17569 10204 0,'0'0'0,"0"0"16,0 0 0,0 0-16,-15 16 15,0 14-15,0 16 16,0 15-16,-1 8 16,1 30-1,8-30-15,-1-8 16,8-8-16,8 0 15,7-7 1,8 8-16,7-16 16,15 8-16,16-16 15,-8-7 1,-1-8-16,-14-7 16,-8-8-16,1-8 15,-31 8-15</inkml:trace>
  <inkml:trace contextRef="#ctx0" brushRef="#br0" timeOffset="13771.84">18219 10380 0,'0'0'16,"0"0"-16,0 0 15,0 0-15,15 15 16,16 38-1,21 39-15,9-8 16,-16-31-16,-7-7 16,-8-15-1,-7-1-15,-8-22 16,-7 0-16,7 14 16,0 1-16,-8-7 15,1-1 1,0 0-16,-1 0 15,1 1-15,-1-9 16,1 9 0,-8-9-16,0 1 15,0-1-15,0-7 16,0 0-16,0 0 16,0 0-1,0 0-15</inkml:trace>
  <inkml:trace contextRef="#ctx0" brushRef="#br0" timeOffset="14540.95">18968 10639 0,'0'0'0,"0"0"15,0 0-15,0 16 16,0-1-16,0 8 16,7 15-1,1-8-15,-1-7 16,8 23-16,-7-31 15,7 8-15,0 0 16,8-8 0,0 1-16,-1-9 15,8 1-15,-7 0 16,0-8 0,0 0-16,-8 0 15,-8 0-15,-7 0 16,0 0-16</inkml:trace>
  <inkml:trace contextRef="#ctx0" brushRef="#br0" timeOffset="14790.71">18900 10960 0,'0'0'16,"0"0"-16,0 0 15,15 0-15,7 0 16,16 0 0,8-8-16,6-7 15,-6 7-15,-8-7 16,-38 15-1</inkml:trace>
  <inkml:trace contextRef="#ctx0" brushRef="#br0" timeOffset="15345.89">18401 10723 0,'0'0'16,"0"0"-16,-8 0 16,0 0-16,-7-7 15,0-9-15,0-7 16,0-7 0,0-16-16,0-7 15,7 15 1,8 7-16,0 0 15,8-7-15,-1 8 16,1 7-16,7 8 16,15-8-16,-30 23 15</inkml:trace>
  <inkml:trace contextRef="#ctx0" brushRef="#br0" timeOffset="15838.46">19346 9968 0,'0'0'16,"0"0"-16,0 23 15,7 38 1,8 45-16,15-22 16,1 0-16,7-7 15,-1-9-15,-6-22 16,-9-15-1,1-8-15,0 0 16,-1-8 0,-7 0-16,-15-15 15</inkml:trace>
  <inkml:trace contextRef="#ctx0" brushRef="#br0" timeOffset="16821.4">20313 10029 0,'0'0'16,"0"0"-16,-15 7 15,-8 9-15,1 7 16,-1 15 0,8 7-16,7 1 15,16 0-15,15 23 16,-1-31-1,9-8-15,6 1 16,-6-8-16,-9-8 16,9 8-1,-9-8-15,1-7 16,-8 0-16,0 22 16,-7-15-16,-8 8 15,-8 0 1,-7 8-16,-8 7 15,1-15-15,-1 15 16,23-38-16</inkml:trace>
  <inkml:trace contextRef="#ctx0" brushRef="#br0" timeOffset="17099.19">20858 10418 0,'0'0'0,"0"15"16,-8 23-1,0 16-15,8-8 16,8-1-16,0-6 15,-1-9-15,1 1 16,-1-8 0,8-8-16,0-15 15,-15 0-15</inkml:trace>
  <inkml:trace contextRef="#ctx0" brushRef="#br0" timeOffset="17271.72">20805 10700 0,'0'0'0,"0"0"16,15 0 0,23-15-16,14-15 15,-52 30-15</inkml:trace>
  <inkml:trace contextRef="#ctx0" brushRef="#br0" timeOffset="17512.72">21319 10342 0,'0'7'0,"-8"24"16,1 22-16,-1 1 15,0-9 1,8-14-16,0-8 16,0-8-16,0-15 15</inkml:trace>
  <inkml:trace contextRef="#ctx0" brushRef="#br0" timeOffset="18027.74">21780 9571 0,'0'0'0,"-8"7"15,-7 1 1,-15 7-16,-15 16 16,7-1-16,15 1 15,0 7-15,8 8 16,8-8-1,14-7-15,1-9 16,15 1-16,14-7 16,16-9-1,-7-7-15,-1-15 16,0-16-16,-7-7 16,-8 8-16,-7-1 15,-8 8 1,-7 8-16,-1 7 15,1 1-15,-8 7 16,0 0 0,15 23-16,15 30 15,8 16-15,-8 0 16,0-1-16,-14-22 16,-9-15-1,1-1-15,-8-30 16</inkml:trace>
  <inkml:trace contextRef="#ctx0" brushRef="#br0" timeOffset="18314.43">22475 9594 0,'0'0'0,"0"0"16,0 7 0,0 24-16,0 22 15,8-7-15,-1-8 16,1-7-16,0-8 16,-1-8-1,1-7-15,-1-1 16,1 1-16,-8-8 15,0 0 1,0 0-16</inkml:trace>
  <inkml:trace contextRef="#ctx0" brushRef="#br0" timeOffset="18482.47">22392 9914 0,'8'0'0,"22"0"16,8-7-16,0-9 15,-38 16 1</inkml:trace>
  <inkml:trace contextRef="#ctx0" brushRef="#br0" timeOffset="18753.04">22846 9189 0,'0'0'0,"15"15"15,8 24 1,14 45-16,1 0 16,0 22-16,-8-29 15,-7-1 1,-16-15-16,-7-15 16,0-46-16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1:1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6282 7892 0,'-7'0'0,"-31"-8"15,-30 0-15,-8 1 16,-30 14 0,-7-7-16,22-15 15,-15 0-15,-45 0 16,30-1-1,-45 1-15,22 15 16,8-8-16,-30 24 16,30-1-16,-23 8 15,23 7 1,15 16-16,-68 38 16,83-15-16,-15 0 15,15-24-15,16 16 16,37-7-1,15 7-15,0 8 16,8-8-16,7 7 16,16 16-1,14 8-15,1-8 16,15 7-16,37 39 16,31-23-16,22-8 15,31-15 1,30 15-16,-16-22 15,46-9-15,54 9 16,-69-16-16,98 15 16,8 0-1,-76-22-15,91 7 16,-30 0-16,52 0 16,-7-8-1,-15-14-15,68-24 16,-91 8-16,152-16 15,-190 1-15,235 0 16,-242-1 0,242-30-16,-219 23 15,203-22-15,-173 6 16,136-30-16,-91-7 16,23-16-1,8 1-15,-46 22 16,-8-23-16,54 39 15,-160-9 1,107-29-16,-76-1 16,-38 0-16,23-7 15,-23 23 1,-38-92-16,-22 30 16,-8-45-16,-23-8 15,-45 8-15,-7 7 16,-39 23-16,-29 1 15,-16 22 1,-37-8-16,-54-7 16,-22 8-16,-83-1 15,-38 24 1,0-1-16,-83 16 16,-1-1-16,-37 24 15,8-8 1,-84 7-16,46 70 15,-189-24-15,249 46 16,-347 46 0,264-7-16,-265 29 15,212 9-15,-196 45 16,68-22-16,52 7 16,530-138-1</inkml:trace>
  <inkml:trace contextRef="#ctx0" brushRef="#br0" timeOffset="2841.19">17781 9609 0,'0'0'16,"0"0"-16,0 0 15,-8 0-15,-15-15 16,-14-23-16,-1 7 15,-15-38 1,0-7-16,0-8 16,0 0-16,-15-15 15,30 30 1,8 0-16,7 1 16,16-9-16,22 1 15,38-8 1,15 8-16,0 7 15,15 23-15,8 8 16,-8 0-16,-45 38 16,-16-8-1,-22 8-15</inkml:trace>
  <inkml:trace contextRef="#ctx0" brushRef="#br0" timeOffset="3694.69">18272 8136 0,'0'0'15,"0"0"-15,0 0 16,0 0-16,0 15 16,15 23-16,23 77 15,53 30 1,-1-15-16,-14 22 16,0-7-16,-31-38 15,8-15 1,7-1-16,-14-7 15,-16-15-15,0 0 16,-15-31 0,-15-38-16</inkml:trace>
  <inkml:trace contextRef="#ctx0" brushRef="#br0" timeOffset="4926.81">20049 8075 0,'0'0'15,"0"0"-15,0 0 16,-8 0-16,-7 0 15,-8 8 1,-22-1-16,-16 16 16,9 0-16,-1 23 15,0 7 1,15 16-16,8-23 16,15 7-16,7-22 15,16-1 1,7 1-16,0-1 15,23-7-15,14 0 16,9 0 0,-8 0-16,-8 0 15,-15 7-15,-7 1 16,-8-1-16,-15 1 16,-7 15-16,-16 7 15,-22 0 1,-8 1-16,23-24 15,7-7-15,23-23 16</inkml:trace>
  <inkml:trace contextRef="#ctx0" brushRef="#br0" timeOffset="5195.83">20313 8518 0,'0'0'0,"0"0"16,8 15-16,14 23 16,16 38-1,-7 8-15,-1 0 16,0 8-16,8-8 15,-16-31 1,1-15-16,-8-7 16,-15-31-16</inkml:trace>
  <inkml:trace contextRef="#ctx0" brushRef="#br0" timeOffset="5604.04">20986 8205 0,'0'0'15,"0"0"-15,0 0 16,23 0-16,15 0 15,-1-8 1,1-7-16,15-8 16,-8 0-16,1-8 15,-16 9 1,-30 22-16</inkml:trace>
  <inkml:trace contextRef="#ctx0" brushRef="#br0" timeOffset="5780.08">20888 8846 0,'0'0'16,"7"15"-16,31 16 16,23-9-16,7-14 15,30-23 1,15-23-16,-113 38 15</inkml:trace>
  <inkml:trace contextRef="#ctx0" brushRef="#br0" timeOffset="6112.78">21561 7502 0,'0'0'0,"0"0"15,0 0 1,0 0-16,0 0 15,7 16-15,8 30 16,23 45-16,23 39 16,7 23-1,-8-1-15,-7-14 16,-8-62-16,-45-76 16</inkml:trace>
  <inkml:trace contextRef="#ctx0" brushRef="#br0" timeOffset="7079.89">20117 10952 0,'0'0'0,"0"0"15,0 0-15,-8-7 16,-7-1-1,-8-23-15,-7 1 16,-15-1-16,-16-37 16,16 30-1,0-8-15,7-15 16,7 0-16,9 0 16,7 7-16,7 1 15,8-1 1,0 1-16,8 15 15,7-8 1,7 0-16,9 8 16,7-15-16,-38 53 15</inkml:trace>
  <inkml:trace contextRef="#ctx0" brushRef="#br0" timeOffset="7607.4">20487 9594 0,'0'0'15,"0"0"-15,0 0 16,0 0-16,0 0 16,8 7-1,7 16-15,23 31 16,37 37-16,-7 1 15,-15 7-15,0 8 16,8-8 0,-1-15-16,0-8 15,-7-7 1,-7 0-16,-46-69 16</inkml:trace>
  <inkml:trace contextRef="#ctx0" brushRef="#br0" timeOffset="8391.14">21636 9556 0,'0'0'0,"-7"7"15,-8 1-15,-1-1 16,-6 9-16,-1-9 15,0 9-15,1-1 16,7 0 0,7-7-16,8 15 15,8 0-15,-1-1 16,16-6 0,30 29-16,22 9 15,-22-31-15,-7-8 16,-16 0-1,-7-7-15,-8 0 16,0 7-16,-8 8 16,-7 0-16,-7 15 15,-16 0 1,-7-7-16,-16 7 16,9-8-16,14-15 15,23-15 1</inkml:trace>
  <inkml:trace contextRef="#ctx0" brushRef="#br0" timeOffset="9267.26">22286 9815 0,'0'0'0,"0"0"16,0 0-1,0 0-15,0 0 16,15-15-16,8-8 16,7 0-16,1 8 15,-1-1 1,-7 9-16,-8 7 16,-8 7-16,1 9 15,-1 7-15,-7 7 16,0 1-1,-7 7-15,-1 0 16,8 0-16,8-15 16,-1-8-1,8 23-15,1-22 16,-1-9-16,7-7 16,16-7-1,30-31-15,-68 38 16</inkml:trace>
  <inkml:trace contextRef="#ctx0" brushRef="#br0" timeOffset="9534.61">22604 9403 0,'0'0'0,"0"0"16,0 0 0,7 0-16,39-8 15,22-15-15,-15 8 16,-8-8-16,-45 23 15</inkml:trace>
  <inkml:trace contextRef="#ctx0" brushRef="#br0" timeOffset="9726.62">22589 9662 0,'0'0'0,"0"0"16,0 0 0,22 0-16,24-15 15,7 0-15,-53 15 16</inkml:trace>
  <inkml:trace contextRef="#ctx0" brushRef="#br0" timeOffset="10148.19">23443 8823 0,'-8'-8'0,"8"8"16,-15 8 0,-7 7-16,-24 16 15,-7 14-15,0 32 16,16-1 0,22 8-16,15 23 15,22-46-15,8-15 16,1-23-1,14-8-15,38-23 16,-15-22-16,-15-8 16,-7-23-1,-9-23-15,-22 0 16,-15 7-16,-45-14 16,-46-9-16,1 78 15,-69-24-15,0 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1:57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5190 0,'0'0'0,"-8"8"16,0-1-1,-22 8-15,-8 1 16,-7-1-16,0 8 16,-1-16-16,9 9 15,-1-1 1,0 0-16,0 8 15,0 8-15,-7 7 16,0 8-16,14-8 16,1 8-1,0-8-15,7 0 16,8 0-16,0 16 16,7-1-16,8-15 15,-7 8 1,7-8-16,7 0 15,1 0-15,0 1 16,7-1 0,0 0-16,7 8 15,1-16-15,0-7 16,7 8-16,-7-8 16,-1-1-1,1 1-15,0 0 16,7 0-16,0-8 15,8 1-15,7-1 16,8 0 0,-7-7-16,-8-8 15,-1 0 1,-6 0-16,6 0 16,9 0-16,-1-8 15,0 1-15,1-16 16,-8 7-16,-1 1 15,-6 0 1,-1-16-16,0 1 16,-7-1-16,-1-7 15,1-8 1,-8 1-16,0-9 16,-7 16-16,-8-16 15,-8 1-15,1 0 16,-1 7-1,1 0-15,-8 0 16,-1-7-16,-6 7 16,-1-7-16,-15-1 15,-7 16 1,0 0-16,-1 7 16,1 1-16,0 7 15,-16 0 1,-45 0-16,106 23 15</inkml:trace>
  <inkml:trace contextRef="#ctx0" brushRef="#br0" timeOffset="11244.47">9049 4411 0,'0'0'16,"0"8"-16,8 23 15,14 14-15,24 32 16,-1 7 0,0 68-16,-14-75 15,14 52-15,8 1 16,-15-38 0,7 15-16,-7-8 15,-15-46-15,-1-15 16,-22-38-16</inkml:trace>
  <inkml:trace contextRef="#ctx0" brushRef="#br0" timeOffset="11687.48">9155 4289 0,'0'0'0,"15"-15"16,30-15-16,69-47 15,22 1-15,-15 7 16,-38 31 0,-23 23-16,-22 7 15,-15 16-15,0 15 16,-1 53-16,-29 54 15,-39 38 1,-14-23-16,-31 45 16,8-52-16,-45 37 15,37-45-15</inkml:trace>
  <inkml:trace contextRef="#ctx0" brushRef="#br0" timeOffset="21119.98">16254 4488 0,'0'7'16,"0"-7"-16,0 0 16,0 0-1,0 0-15,0 0 16,0 16-16,-8-1 15,-7 8-15,0 0 16,-8-8 0,-7 23-16,0-7 15,-16 7-15,-22 46 16,30-54 0,-14 16-16,14-15 15,0 14-15,0 1 16,-7 15-16,-1 16 15,16-47 1,0 1-16,0-1 16,7-7-16,0-8 15,1 1 1,7-1-16,7-8 16,0 9-16,8-16 15,0 0-15,0 0 16,0 0-1,0 0-15,8-8 16,0-7-16,7-8 16,-8 8-16,1-1 15,-1 1 1,1 0-16,-8 15 16,7-8-16,-7 8 15,0 0 1,8 8-16,0 7 15,7 8-15,-8-15 16,1-1 0,-1 1-16,1 0 15,0-1-15,-8-7 16,0 0-16,0 0 16,0 0-1,0 0-15,7-7 16,-7 7-16</inkml:trace>
  <inkml:trace contextRef="#ctx0" brushRef="#br0" timeOffset="22983.22">17909 4389 0,'0'0'0,"-7"7"16,-8 8-1,-16 1-15,-7 14 16,-14 1-16,-1-1 16,-8 8-1,16-22-15,-23 14 16,-23 31-16,15-15 16,16 7-16,15-14 15,-8-1 1,-8 8-16,8-8 15,-7 8-15,14-1 16,9-6 0,6-1-16,1-15 15,8-8-15,-1 0 16,0 0-16,8-7 16,7-8-1,1-8-15,-1 8 16,1 0-16,-1 0 15,1 0 1,-1-7-16,1-1 16,-1 0-16,8-7 15,0 0-15,0 0 16,0-1 0,0 1-16,0 0 15,0 7-15,0 8 16,8-7-1,-8 7-15,0 0 16,0 0-16,7 15 16,1 8-16,-1 0 15,-7-8 1,0 8-16,0 0 16,0-16-16,0 1 15,0-8 1,0 0-16,8 8 15,-1-8-15,8-8 16,16-7-16,-1-1 16,8-6-1,0 6-15,-8 1 16,-8 7-16,-6 8 16,-1 8-1,-8 7-15,-7-15 16</inkml:trace>
  <inkml:trace contextRef="#ctx0" brushRef="#br0" timeOffset="53003.37">14757 9243 0,'0'0'15,"0"0"1,0-8-16,-8 0 16,1 1-16,-1-1 15,1-7-15,-9 0 16,1-1-1,0 1-15,-8-8 16,-7 0-16,0 8 16,-15-16-1,7 9-15,8-1 16,7 7-16,-7 1 16,-1 7-16,1 8 15,0 0 1,-15 0-16,-16 8 15,-7-16 1,0 31-16,15 0 16,-15 8-16,0-1 15,-8 1-15,16 7 16,15 0 0,7 8-16,0 7 15,15-14-15,1 14 16,-9 16-16,9-24 15,7 9 1,7 7-16,8-8 16,0 8-16,0-7 15,8 37 1,-1-45-16,8-8 16,0 16-16,8 7 15,7-15-15,23-8 16,23 15-1,-16-7-15,1-15 16,22-1-16,8-7 16,-23-8-1,0-7-15,-8-16 16,23-7-16,16-8 16,-9-15-16,-14 15 15,15-23 1,7-22-16,-30 7 15,0-16-15,-23-7 16,1 16 0,-1-32-16,-7 1 15,-8-31-15,-15-7 16,-22-8-16,-8 0 16,-23-15-1,-45-176-15,30 290 16,-136-122-16,75 69 15</inkml:trace>
  <inkml:trace contextRef="#ctx0" brushRef="#br0" timeOffset="61080.2">3916 10906 0,'0'0'0,"30"0"15,31 16-15,7-1 16,15 8-1,61-23-15,-39 7 16,16-7-16,31-7 16,-47 7-1,54 7-15,7 9 16,-14-24-16,6-7 16</inkml:trace>
  <inkml:trace contextRef="#ctx0" brushRef="#br0" timeOffset="61637.4">8142 11258 0,'0'0'0,"0"0"16,7 0-1,24 0-15,29 0 16,23 0-16,-15 0 16,-7 0-16,45 0 15,37 0-15,-14 0 16,105-8-1,-105-7-15,120-16 16,54 1 0,-130 7-16,130-8 15,-8 23-15,-31 1 16,46 14-16,-68 1 16,68 0-16,-15-8 15,-91-8 1,91-15-16,-53-30 15,-99 15-15</inkml:trace>
  <inkml:trace contextRef="#ctx0" brushRef="#br0" timeOffset="61995.69">13230 11410 0,'0'0'0,"0"0"16,0 0 0,15 8-16,68 15 15,30 0-15,99-1 16,38 1 0,-9-15-16,84 15 15,46-38-15,-23-16 16,-227 23-16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3:2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6290 7136 0,'-30'23'16,"-69"76"-16,16-15 16,0 15-1,15-22-15,23-31 16,29-24-16,9-14 16,7-8-1,0-15-15,15-16 16,23-22-16,7-31 15,-7 15-15,-15 23 16,-8 16 0,-8 15-16,-7 15 15,0 0-15,0 0 16,-15 7 0,0 8-16,0 8 15,15-15-15,0-8 16,23 0-16,-23 0 15</inkml:trace>
  <inkml:trace contextRef="#ctx0" brushRef="#br0" timeOffset="732">9253 6464 0,'0'0'0,"0"0"16,-15 8-16,-45 38 16,-61 61-16,15-31 15,-30 23 1,15 8-16,53-31 15,-8-7-15,1 0 16,7 7 0,30-22-16,23-24 15,7-22-15,8-8 16,30-8-16,46-45 16,98-54-1,83-61-15,-144 92 16</inkml:trace>
  <inkml:trace contextRef="#ctx0" brushRef="#br0" timeOffset="2262.02">6849 6426 0,'0'0'16,"-7"0"-16,-8 8 15,-16 7 1,-22 23-16,-7 1 16,-1 6-16,-14 16 15,14-15-15,24-8 16,-24 31-1,8 15-15,15-15 16,16-24-16,7-14 16,7-8-1,8-8-15,8 0 16,-1-7-16,8-8 16,0 0-16,31-38 15,22-31 1,-30 46-16,7-7 15,-45 30-15</inkml:trace>
  <inkml:trace contextRef="#ctx0" brushRef="#br0" timeOffset="3024.7">10463 6686 0,'0'0'0,"0"0"16,-8 0-16,-22 15 15,-23-7-15,-60 45 16,-16 1-1,-7 60-15,0-22 16,38-31-16,15-8 16,7 23-1,8-7-15,23-15 16,22-24-16,8-7 16,15-8-16,0-15 15,15 0 1,45-38-16,92-69 15,21-38-15,77-99 16,-159 160-16</inkml:trace>
  <inkml:trace contextRef="#ctx0" brushRef="#br0" timeOffset="10226.73">12685 9960 0,'0'0'0,"0"0"15,0 0-15,8 0 16,-1 0-16,9-8 16,-1-7-1,7 0-15,1-16 16,0 1-16,7-8 16,0-1-1,23-29-15,8 22 16,22-38-16,-23 23 15,1-8 1,22-7-16,0 23 16,0-39-16,-15 8 15,-22 23-15,14-8 16,8 8 0,8-7-16,-8 6 15,-15 1-15,-23 31 16,-7 7-16,-8 0 15,0 8 1,-8 7-16,-7 8 16,0 0-16,0 0 15,-30 8 1,-53 30-16,0 8 16,0 7-16,-16 24 15,99-77-15</inkml:trace>
  <inkml:trace contextRef="#ctx0" brushRef="#br0" timeOffset="10398.31">12927 9571 0,'0'0'0,"0"0"16,0 0-16,15 0 15,38-15-15,15-24 16,0-6-16,16-24 15,14-38 1,-98 107 0</inkml:trace>
  <inkml:trace contextRef="#ctx0" brushRef="#br0" timeOffset="12123.83">10833 9533 0,'8'-8'16,"22"-23"-16,23-22 16,0 0-1,15-8-15,7 0 16,24-23-16,-31 15 16,-15 8-16,15 0 15,30-31 1,8-7-16,-31 30 15,31-15-15,-7 8 16,-9 7 0,-22 8-16,-7-7 15,-1 14-15,-7 8 16,0 8-16,-15 15 16,-15 8-1,-8 7-15,-8 1 16,-7 7-16,0 0 15</inkml:trace>
  <inkml:trace contextRef="#ctx0" brushRef="#br0" timeOffset="12609.81">10735 9762 0,'0'0'16,"0"0"-16,0 0 16,0 0-16,8-8 15,7-7-15,7-8 16,24-8 0,7-37-16,-1-24 15,-14 0-15,-23 62 16,1-1-16,-9 16 15,-7 15 1,0 0-16,0 8 16,0 30-16,-15 31 15,0-1 1,0-30-16,0-7 16,7-8-16,8-23 15,0-15-15,0 15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4:4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3493 11456 0,'0'0'0,"0"0"15,0 0-15,121 8 0,-53-8 16,-15 7-16,15 8 16,15-7-16,15-8 15,-22 0 1,7 0-16,23 0 15,7 0-15,8-8 16,30 8-16,-30-7 16,23-8-1,37-1-15,-22 1 16,53 7-16,-84 1 16,114-1-1,-45 23-15,-16-7 16,0-8-16,16-8 15,53 16-15,-114-16 16,75 1 0,-29-1-16,90 8 15,-129 0-15,92 8 16,7-1 0,-68 9-16,75-9 15,-7 1-15,-45-16 16,52 16-16,-7 0 15,-30-16 1,75 16-16,-22-1 16,-69 1-16,76 7 15,-45-23-15,0 24 16,22 7 0,-37-16-16,15 1 15,-16 0-15,16-1 16,15 1-1,-121-1-15,113 9 16,-113-1-16,76-7 16,-99-1-16,-15 1 15,31-8 1,-8 0-16,-38 0 16,-15 0-1,0-8-15,-8 1 16,0-9-16,1 1 15,-16 7-15,0-7 16,-15 8-16,0-1 16,0 0-1,-7-7-15,0 0 16,-8-8-16,0 0 16,-8-8-1,0 1-15,-7-8 16,0 7-16,8-7 15,-1-8-15,1-22 16,7 14 0,7 8-16,-7 8 15,0 0-15,-7 0 16,-1 7 0,-7 1-16,-8-8 15,0 15-15,-7 0 16,-23 8-16,-15-1 15,0 9 1,-7-1-16,-1 0 16,-30 8-16,-15 0 15,0 0 1,-60-15-16,52 8 16,-7-9-16,-68 9 15,-8-16-15,39 7 16,-92-6-1,53 14-15,-52-23 16,-39 39-16,8 0 16,76-16-16,-106 16 15,38-16 1,-38 0-16,-15 1 16,98 7-16,-129-15 15,160 22 1,-145-30-16,61 0 15,-30 39-15,0 7 16,136-39-16,-136 9 16,38 14-1,0 1-15,15-23 16,30 30-16,-68 8 16,38 0-16,113-16 15,-91 1 1,46 7-16,38-7 15,-8-1-15,15-7 16,46 0 0,-31 0-16,38 0 15,46-7-15,-8 7 16,-8 0-16,8 0 16,23 7-1,7-7-15,15 8 16,8 0-16,8-1 15,-8 24 1,7 60-16,23 32 16,15 67-16,8 39 15,0 38-15,0 8 16,-23-130 0</inkml:trace>
  <inkml:trace contextRef="#ctx0" brushRef="#br0" timeOffset="3451.4">8800 12387 0,'0'0'16,"30"0"-16,114 0 15,-8-15 1,105 30-16,-52-61 16,84 84-16,-107-22 15,76-1 1,53 8-16,-167-15 15,114-24-15,-68 9 16,-15-1-16</inkml:trace>
  <inkml:trace contextRef="#ctx0" brushRef="#br0" timeOffset="3804.38">12632 12555 0,'0'0'0,"0"0"16,0 0-1,38 8-15,45 7 16,159-7-16,8-54 16,-16 30-1,114-14-15,-38-8 16,0-8-16,128 31 16,-90 15-1,68 15-15,-23 0 16,23 8-16,-318-15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2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4175 0,'0'0'0,"0"0"16,0 0 0,0 0-16,0 0 15,0 0-15,0 7 16,0-7-16,0 8 16,0 7-1,7 39-15,16 68 16,7-8-16,16 24 15,6 14-15,1-14 16,-7 14 0,-24-45-16,-6-23 15,-1-15-15,-8-16 16,1 1 0,-1-24-16,-7 1 15,0-8-15,0 0 16,0 0-16,0-8 15,0 0 1,8 0-16,7 1 16,0-9-16,-15-7 15</inkml:trace>
  <inkml:trace contextRef="#ctx0" brushRef="#br0" timeOffset="835.41">8573 4053 0,'0'0'16,"0"0"-16,0 0 16,0 0-16,0 0 15,0 0-15,0 0 16,0 0-16,0 0 15,7-8 1,16-7-16,30-8 16,30-15-16,23 0 15,23-1-15,-24 17 16,-37-1 0,16 7-16,6-7 15,-7 16-15,-15-1 16,-15 8-1,0 0-15,8 0 16,7 0-16,0 0 16,-23 8-1,-15-1-15,-7 1 16,0 7-16,-1 8 16,9 23-1,7 23-15,-1 7 16,1-7-16,7 30 15,1 8-15,-16-23 16,8 0-16,0 15 16,-16-46-1,39 108-15,-8-24 16,15 23-16,-8-38 16,16 46-1,-23-23-15,-15 8 16,-8-54-16,-15-45 15,-7-24 1,-1-7-16,-7-8 16,0-7-16,0 0 15,0-1-15,0-7 16,-7 8 0,-9 7-16,-21 8 15,-31 8-15,-16-24 16,-21 8-16,-62-53 15,8 8 1</inkml:trace>
  <inkml:trace contextRef="#ctx0" brushRef="#br0" timeOffset="1266.79">9215 5839 0,'0'0'15,"91"-31"-15,136-38 16,38 1 0,-16-16-16,76-8 15,-75-30-15,-122 61 16</inkml:trace>
  <inkml:trace contextRef="#ctx0" brushRef="#br0" timeOffset="47668.36">10501 5862 0,'7'0'0,"39"15"0</inkml:trace>
  <inkml:trace contextRef="#ctx0" brushRef="#br0" timeOffset="47871.52">12466 5457 0,'0'0'0,"0"0"16,38 15-1,68 16-15,-8-8 16,-7 0-16,83 0 15,-38-23 1,98 15-16,-68-46 16,99-15-16,-121 16 15</inkml:trace>
  <inkml:trace contextRef="#ctx0" brushRef="#br0" timeOffset="50759.28">21175 7006 0,'-15'-7'16,"-23"-9"-16,-15-6 15,8 6-15,-23 9 16,-8-16 0,8 0-16,-23-15 15,-22-23-15,-8-39 16,15 62 0,-7-53-16,22-9 15,23 17-15,-15 6 16,0 1-1,22 7-15,16-7 16,15 30-16,-1-30 16,9 7-16,7-7 15,7-69 1,8 68-16,0 9 16,8 7-16,7 0 15,0-8 1,15-23-16,16 1 15,6-1-15,16-22 16,-15-16-16,-7 23 16,7 15-1,22-30-15,-7 38 16,-7 31-16,-16 7 16,-7 16-16,-8 7 15,-7 8 1,-8-1-16,-7 16 15,-1-7-15,1 7 16,-1-8 0,-7 8-16,0 0 15,0 0-15,0 0 16,0 0 0,0 0-16,0 0 15,0 0-15,0 0 16,0 0-16,0 0 15,0 0 1,0 0-16,0 0 16,0 0-16,0 0 15,0 0 1,0 0-16,0 0 16,0 0-16,0 0 15,0 0 1,0 0-16,0 0 15,0 0-15,0 0 16,0 0-16,0 0 16,0 0-1,0 0-15,0 0 16,0 0-16,0 0 16,0 0-16,0 0 15,0 0 1,0 0-16,0 0 15,-7 15-15,-8-15 16,-16 0-16,-14 8 16,-8 0-1,0 7-15,8 8 16,7 0-16,15-8 16,8-8-1,0 1-15,7 0 16,8-8-16,-7-8 15,7 8-15,0-8 16,0 8 0,0-7-16,0-8 15,0 7-15,0 0 16,0 1 0,0-1-16,0 0 15,0 8-15,7-15 16,-7 15-16,0 0 15,0 0 1,0 0-16,0 0 16,16 0-1,59 23-15,-75-23 16</inkml:trace>
  <inkml:trace contextRef="#ctx0" brushRef="#br0" timeOffset="53819.78">9321 4770 0,'0'0'0,"-7"8"15,-1-1-15,1 1 16,-9 7 0,9-7-16,-1 0 15,1-1-15,-1 1 16,1 15 0,-1 0-16,8 7 15,0 1-15,8 22 16,-1 16-16,1-39 15,22 8-15,15 1 16,8-9 0,0 1-16,-7-16 15,-1-7-15,8-1 16,-8-7 0,1 0-16,-1-15 15,15 0-15,-7-16 16,-7-22-1,-9-1-15,-14 31 16,0-15-16,-16 8 16,-7 7-16,-7 8 15,-31-1 1,-38 1-16,-14-8 16,-1 23-16,-15 8 15,0 15 1,23 22-16,83-45 15</inkml:trace>
  <inkml:trace contextRef="#ctx0" brushRef="#br0" timeOffset="59047.53">20412 4007 0,'0'0'16,"0"0"-16,0 0 16,0 0-16,0 0 15,0 0-15,0 0 16,0 0-1,0 0-15,0 0 16,0 0-16,0 0 16,0 0-1,0 0-15,0 0 16,0 0-16,0 0 16,0 0-16,0 0 15</inkml:trace>
  <inkml:trace contextRef="#ctx0" brushRef="#br0" timeOffset="63025.03">21001 6617 0,'0'0'16,"0"0"-16,-7-8 16,-1 1-16,-15-31 15,-7-16 1,0 16-16,7-8 15,1 1-15,-1-1 16,8 8-16,0-1 16,0 17-1,-1-1-15,9 7 16,-8 1-16,-8-23 16,8 15-1,-8 0-15,1-7 16,-1-9-16,0 9 15,1-1-15,-1-7 16,8 0 0,0-8-16,-1 8 15,1-15-15,8 7 16,-1 15-16,1 8 16,-1 8-1,1-8-15,-1-7 16,8 22-16,-8-7 15,1 0 1,7 15-16,-8-8 16,8 8-16,-7-8 15,-1 1 1,1-1-16,-1 0 16,1 1-16,-1-1 15,0 1-15,1-1 16,-1 0-1,-7 1-15,0-1 16,0 0-16,-8-7 16,1 0-16,6 7 15,-6-7 1,-1 0-16,8-1 16,0 9-16,-8-8 15,8-8 1,0 7-16,0 1 15,0-8-15,0-7 16,-1 7-16,1-8 16,0 1-1,8-1-15,-1 8 16,1 8-16,-1 0 16,0 0-1,1 7-15,7 8 16,0 0-16,0 0 15,0 0 1,0 0-16,0 0 16,0 0-16,0 0 15,0 0-15,0 0 16,0 0 0,0 0-16,0 0 15,0 0-15,0 0 16,0 0-1,0 0-15,0 0 16,0-8-16,0 8 16,0 0-16,0 0 15,0 0 1,0 0-16,0 0 16,0 0-16,0 0 15,0 0-15,0 0 16,7-7-1,1-1-15,7-7 16,8-8-16,22-8 16,38 1-1,-15 7-15,-22 15 16,-9 1-16,-14 14 16,-8-7-1,-7 0-15,-8 0 16,0 0-16,0 0 15,0 0-15,0 0 16,0 0 0,7 0-16,24 0 15,22-7-15,22 7 16,-7-8 0,-22 8-16,-16-8 15,-8 1-15,-6 7 16,-9 0-16,1 0 15,-1 0 1,-7 0-16,0 0 16,0 0-16,0 0 15,0 0 1,0 0-16,0 0 16,0 0-16,0 0 15,0 0-15,0 0 16,0 0-1,0-8-15,0 8 16,0 0-16,0 0 16,0 0-16,0 0 15,0 0 1,0-8-16,0 8 16,0 0-1,0 0-15,0-7 16,0-1-16,0 8 15,0 0-15,0-7 16,0 7 0,0 0-16,0 0 15,0 0-15,8-23 16,-8 23-16,0 0 16,0 0-1,0 0-15,0 0 16,0 0-16,0 0 15,0 0 1,0 0-16,0 0 16,0 0-16,0 0 15,0 0-15,0 0 16,0 0 0</inkml:trace>
  <inkml:trace contextRef="#ctx0" brushRef="#br0" timeOffset="65148.51">20963 6900 0,'0'0'0,"0"0"15,0 0-15,-7-8 16,7 8 0</inkml:trace>
  <inkml:trace contextRef="#ctx0" brushRef="#br0" timeOffset="66207.62">20676 6197 0,'0'-7'0,"-30"-70"16,-15-22-16,-8-15 15,0-39 1,0 23-16,0 16 16,7 15-16,9 15 15,-1 15-15,0-7 16,8 15-1,7 15-15,8 0 16,0 15-16,7 1 16,1 15-1,-1-1-15,1 1 16,-1 8-16,8-9 16,0 16-1,-7-7-15,7-9 16,-8 1-16,0-8 15,8 8-15,-7 7 16,7 1 0,0-1-16,0 8 15,0 0-15,0 0 16,0 0-16,0 0 16,0-8-1,0 1-15,-8-1 16,8 8-16,0 0 15,0 0 1,-7-8-16,-1 8 16,1 0-16,-1-7 15,-7-1-15,0 1 16,-8-9 0,-7 1-16,-8-8 15,-7-7-15,-1-9 16,9 9-1,-1-1-15,-15-7 16,0 0-16,0 8 16,8-1-16,7 1 15,8 7 1,15 7-16,-1 1 16,9 7-16,-1 1 15,1-1-15,-1 1 16,8 7-1,0 0-15,0 0 16,0 0 0,-7-8-16,7 8 15,0 0-15,-8-8 16,8 8-16,0 0 16,0 0-1,0 0-15,0 0 16,0 0-16,0 0 15,0 0-15,0 0 16,-8-7 0,8 7-16,-7-16 15,-1-22-15,1-23 16,7-8 0,0-7-16,7 0 15,1 7-15,-8 31 16,0 7-16,0 16 15,0 8 1,0 7-16,0-8 16,0 8-16,-8 0 15,-7 0 1,-7 8-16,-1-1 16,0 1-16,8-8 15,8 0 1,7 0-16,0 0 15,0 0-15</inkml:trace>
  <inkml:trace contextRef="#ctx0" brushRef="#br0" timeOffset="69177.11">20313 3656 0,'0'0'15,"0"0"-15,0 0 16,0 0-16,-7 7 15,-1 1 1,1 0-16,-16 7 16,0 0-16,1 1 15,-1 6-15,-7 9 16,-8-1 0,-15 32-16,-15 14 15,0 0-15,7 0 16,8 16-1,0 38-15,8-23 16,0 15-16,-8 23 16,7-38-1,9-23-15,-9 15 16,9 31-16,14-39 16,0 153-16,31-15 15,22 8 1,23 0-16,0-16 15,-8-61-15,1 0 16,-16-45 0,-8-23-16,9-9 15,6 1-15,16 8 16,-7-23-16,-1-1 16,0 9-1,1 7-15,7-16 16,-8-22-16,0-8 15,16-15-15,15 0 16,7-15 0,0-1-16,-8-7 15,-22 0-15,8-15 16,7 15 0,0-15-16,0-8 15,-68 23-15</inkml:trace>
  <inkml:trace contextRef="#ctx0" brushRef="#br0" timeOffset="69241.27">21440 7235 0,'0'0'0</inkml:trace>
  <inkml:trace contextRef="#ctx0" brushRef="#br0" timeOffset="70119.9">21364 6236 0,'-15'-8'0,"-46"-23"15,-7-14-15,-15-9 16,8 24 0,7-1-16,0 1 15,0-9-15,-16 1 16,1-8-1,0 1-15,0-24 16,15 0-16,7 1 16,8 14-16,16 8 15,-1-7 1,15 0-16,8-1 16,15 8-16,8-45 15,7 37 1,7-14-16,16-16 15,8 7-15,-9 1 16,-6 7 0,6 1-16,1 7 15,0-1-15,7 1 16,1-15-16,-8 7 16,-1-15-1,-6 8-15,-9 0 16,1-1-16,0 16 15,-8 16-15,0-1 16,-8 8 0,1 0-16,-8 22 15,0-14-15,0 7 16,-8 0 0,1 0-16,-1-7 15,-14-1-15,-24 8 16,-14 0-16,-16 0 15,16 0 1,-8 8-16,0 0 16,7 0-16,16 7 15,15 8 1,7 0-16,8 0 16,7 0-16,8 0 15,0 0 1,0 8-16,0 7 15,0 15-15,8 9 16,-1 14-16,8 16 16,16 22-1,-1 16-15,-15 0 16,8 0-16,-1 38 16,-6-46-16,-9-15 15,-7-8 1,0-15-16,0 0 15,-7 0-15,-1 16 16,0 22 0,8 8-16,0-107 15</inkml:trace>
  <inkml:trace contextRef="#ctx0" brushRef="#br0" timeOffset="79942.52">5504 4465 0,'0'0'16,"0"0"-16,0 0 15,0 0 1,0 0-16,-16 7 15,9-7-15,-8 8 16,0-8-16,0 8 16,-1-16-1,1 16-15,-7 7 16,-9 8-16,-22 7 16,1 1-1,-9 15-15,8 7 16,8 1-16,7-1 15,15-7-15,1 7 16,6 1 0,9-1-16,-1 16 15,8-23-15,8-1 16,-1-6 0,1-9-16,0 1 15,7-1-15,0-15 16,8 16-16,-1-8 15,8 7 1,-7-14-16,7-1 16,8-7-16,0 7 15,15-15-15,0 7 16,7 1 0,-14 7-16,-1-22 15,-15 7-15,-7 0 16,0-8-1,-1 0-15,1-7 16,0 8-16,-1-9 16,1 1-16,0 0 15,-1-1 1,1 1-16,0 0 16,-1-8-16,1 0 15,-8 0 1,8 0-16,-8 8 15,0-15-15,-7 14 16,-1-7-16,1 0 16,-1 1-1,-7 6-15,0 1 16,0 0-16,0-8 16,0 0-1,0 8-15,-7-1 16,-1 1-16,1-8 15,-1 0-15,1 8 16,-1 8-16,-7-32 16,0 9-1,0-1-15,0 8 16,-1 0-16,1 1 16,8 6-1,-1 9-15,-7-16 16,0 8-16,0-8 15,0 7-15,0 1 16,-1 0 0,9 0-16,-8-1 15,7 9-15,-7-1 16,0-7 0,0 7-16,0 1 15,-8-1-15,-15-7 16,38 15-16</inkml:trace>
  <inkml:trace contextRef="#ctx0" brushRef="#br0" timeOffset="86298.32">20147 4602 0,'0'0'16,"0"0"-1,0 0-15,-8 0 16,1 0-16,-8 8 15,0-1-15,7-7 16,0 0 0,1 8-16,-1 0 15,1-1-15,-1 1 16,1 7 0,-1 1-16,8-16 15,0 22-15,0-6 16,8 7-16,7-1 15,0-6 1,0 7-16,0-8 16,0 0-16,0-7 15,0-8 1,1 0-16,-1 0 16,0 0-16,0-8 15,-7 1-15,-1-1 16,1-7-1,-1 7-15,-7-7 16,-7-8-16,-1-8 16,-7 8-1,0-15-15,0 15 16,0 0-16,-8 8 16,0 0-16,8 7 15,-8 8 1,-7 0-16,0 8 15,0 7-15,-1 0 16,16 1 0,0-1-16,8 0 15,7 1-15,0-1 16,7 8 0,8 0-16,0-1 15,1 1-15,-1-7 16,7 7-16,1-8 15,-8-8 1,8-7-16,-8 0 16,0-7-16,0-1 15,0-7 1,-7 0-16,-1 15 16,1-31-16,-8 16 15,0-16-15,0 16 16,0 0-1,0 7-15,0 1 16,0-1-16,0 8 16,0 0-1,0 0-15,0 0 16,0 0-16,0 0 16,0 0-16,-8 8 15,1 7 1,-1 15-16,8 1 15,0-8-15,0 0 16,0-8-16,8 0 16,-1-7-1,1-1-15,7-7 16,15 0-16,16-15 16,-16 8-1,-30 7-15</inkml:trace>
  <inkml:trace contextRef="#ctx0" brushRef="#br0" timeOffset="88639.06">10531 4190 0,'0'0'0,"0"0"0,-8 0 15,1 0 1,-8 0-16,-8 0 15,0 8-15,1-1 16,-1 1 0,-15 0-16,-15 15 15,8-8-15,-23 31 16,7 22 0,16 9-16,15-16 15,-1 45-15,16-44 16,8-1-16,-1 23 15,1-16 1,-1 1-16,1 0 16,-1 15-16,0-23 15,1 7 1,7 24-16,0-39 16,7 16-16,9 38 15,-1-31-15,0-30 16,7-8-1,9-15-15,6-8 16,1-7-16,0-8 16,0-8-16,7-7 15,8-8 1,15-7-16,0-1 16,0-7-16,-15 0 15,-15-8 1,-8 0-16,0 0 15,1 1-15,-1-16 16,-7 22-16,-8-6 16,0-1-1,-8 0-15,-7 0 16,0 8-16,-7 0 16,-1 0-16,-7-8 15,0-7 1,0-1-16,-8-7 15,1 30-15,-9-7 16,-6 8 0,-24-16-16,-22-23 15,-15-22-15,98 91 16</inkml:trace>
  <inkml:trace contextRef="#ctx0" brushRef="#br0" timeOffset="94307.23">12285 4259 0,'0'0'15,"-8"15"-15,1-7 16,-1-1-16,8-7 15,-8 16-15,1 6 16,-1 9 0,8 0-16,0-1 15,0 8-15,8 0 16,-1 1 0,-7 22-16,8-8 15,0 16-15,-1-8 16,1-8-16,7 1 15,0-9 1,0 1-16,-7 8 16,-1-16-16,1 15 15,-1-22-15,1-1 16,-1-7 0,9 0-16,-1 0 15,0 0-15,0-8 16,8 0-16,-1 1 15,9-1 1,6 0-16,1 0 16,7 8-16,-7-7 15,0-1 1,-8 0-16,1 0 16,-9 1-16,16 7 15,7-1 1,1 1-16,22-7 15,-23-1-15,-7-7 16,0-8-16,-8 0 16,8 0-1,0 0-15,30-8 16,-8 0-16,-15 1 16,1-1-1,-16 0-15,0 1 16,-7-1-16,0 0 15,14-14-15,1-1 16,8-8 0,-1 1-16,-7-1 15,0-7-15,-8 0 16,-8 0-16,1-8 16,-8 0-1,-7 8-15,-1 0 16,-7 7-16,0 1 15,-7 7 1,-1-8-16,-14 1 16,-9-8-16,-14-8 15,0 0 1,7 15-16,8-7 16,-8 15-16,-8 0 15,1 1-15,-31-1 16,31 7-1,-8 1-15,0 0 16,-7 7-16,-46 8 16,8-7-16,30-1 15,-8 0 1,-15 8-16,-15 0 16,31 0-16,7 0 15,68 0 1</inkml:trace>
  <inkml:trace contextRef="#ctx0" brushRef="#br0" timeOffset="110284.07">21447 6091 0,'0'0'15,"0"0"-15,-7 7 16,-8 1-1,-8 7-15,0 0 16,0 8-16,1-8 16,14-7-16,1 0 15,7-8 1,0 0-16,0 0 16,0 0-16,0 0 15,0 0 1,0 0-16,0 0 15,7-8-15,-7 0 16,0-14-16,-7 6 16,-8 1-1,-8 0-15,8 7 16,-8-7-16,16 7 16,-1 8-1,0 0-15,1 8 16,-1 0-16,8 7 15,8 0 1,15 8-16,7-15 16,8-8-16,-8-8 15,-8-7-15,-6 15 16,-9-8 0,-7 8-16</inkml:trace>
  <inkml:trace contextRef="#ctx0" brushRef="#br0" timeOffset="111215.75">21092 6083 0,'0'0'15,"-15"0"-15,-8 8 16,-15-8-16,8 0 16,-8-8-1,8 8-15,-8-8 16,0-7-16,-7-8 15,-8 0-15,8 0 16,-8-7 0,15-1-16,8 1 15,0-16 1,14 8-16,1-8 16,8 8-16,-1-23 15,8-23-15,23-8 16,15-38-1,37-22-15,-7 7 16</inkml:trace>
  <inkml:trace contextRef="#ctx0" brushRef="#br0" timeOffset="122597.62">12398 4282 0,'0'0'15,"-7"0"-15,-9 7 16,-6 1-16,-1 0 16,0-1-1,-7 47-15,7-24 16,8 24-16,0 30 16,8-1-1,7 17-15,7-16 16,16 15-16,7-15 15,16 30-15,6 1 16,1-16 0,8-15-16,37 8 15,-7 7-15,0 0 16,-1-15-16,1-38 16,15-23-1,60-8-15,-37-15 16,29 8-16,47-344 15,-190 320 1,-15 16-16,272-366 16,-265 351-16,31-107 15,-15 30-15,-38 1 16,-23-16 0,-30 23-16,-61-8 15,16 31 1,-31 15-16,-30 23 15,-67 31-15,52 23 16,30-1-16</inkml:trace>
  <inkml:trace contextRef="#ctx0" brushRef="#br0" timeOffset="123758.79">17441 4526 0,'0'0'0,"0"0"16,-16-8-1,-14-15-15,-30-22 16,-1 6-16,-14 1 15,-54-23-15,-30-61 16,16 76 0,22 0-16,22 8 15,-52-15 1,30 15-16,31 15 16,-16 8-16,7 15 15,31 15-15,15 8 16,-7 38-16,-8 15 15,-23 39 1,1 22-16,6 46 16,31 16-16,23-16 15,0-23 1</inkml:trace>
  <inkml:trace contextRef="#ctx0" brushRef="#br0" timeOffset="124010.81">17750 4160 0,'-90'-69'0,"-129"-114"15,22 53-15,68 46 16</inkml:trace>
  <inkml:trace contextRef="#ctx0" brushRef="#br0" timeOffset="127085.13">11914 4343 0,'0'0'15,"0"0"-15,-7 7 16,-1-7 0,-7 16-16,0-1 15,0 0-15,-8 16 16,-7-1-16,-15 16 15,7 0 1,-8 0-16,-7 22 16,8-7-16,7-7 15,16-8 1,-1 15-16,0 7 16,8 9-16,0-9 15,0 1-15,7-16 16,1 8-1,7 8-15,0-23 16,0-15-16,7-1 16,1-7-1,-1-8-15,9 8 16,6 0-16,1-15 16,7 15-16,8-16 15,7 1 1,8-8-16,23-15 15,45-47-15,-15-14 16,-53 46-16,-1-9 16,-6-6-1,14-24-15,8 0 16,0 1-16,-15 14 16,-7 8-1,-16 8-15,-7 8 16,-1-1-16,-7 8 15,-7-7-15,0-1 16,-8 1 0,0-1-16,-8 8 15,-7-7-15,0 7 16,-8 0-16,-7 0 16,-16 0-1,-14 8-15,7 0 16,-15-1-16,-23 1 15,91 15 1</inkml:trace>
  <inkml:trace contextRef="#ctx0" brushRef="#br0" timeOffset="128293.62">15339 4137 0,'0'0'0,"0"0"16,0 0-16,0 7 15,0-7-15,-8 8 16,-7 0 0,0-1-16,-8 1 15,1-1-15,-9 9 16,-6-1-16,-1-7 16,0 7-1,0 8-15,-15 0 16,-7 0-16,-1 22 15,16-37 1,-8 45-16,23-22 16,7-1-16,1 1 15,-1 0-15,8 7 16,0 7 0,-1 17-16,9-1 15,-1 7-15,8 9 16,0 7-16,8 0 15,-1-23 1,9-8-16,-1-15 16,7 0-16,9-7 15,14-8 1,23 0-16,-15-16 16,7-7-16,16-7 15,0-16 1,7-8-16,-8-22 15,16-24-15,15-6 16,0-1-16,-31-8 16,-22 16-1,-7 15-15,-9 0 16,-6 7-16,-9 1 16,-14-1-1,-8 1-15,-8 15 16,-7 0-16,0 22 15,-8-30-15,-7 31 16,-38-8 0,-38 16-16,16 14 15,-31 16-15,-8 15 16,54 1 0,-9 14-16,84-53 15</inkml:trace>
  <inkml:trace contextRef="#ctx0" brushRef="#br0" timeOffset="130447.58">12459 5434 0,'0'0'15,"0"0"-15,0 0 16,0 0 0,0 0-16,0 0 15,15-7-15,23-1 16,45 16-16,7 22 15,-22-30 1,53 23-16,31 0 16,-62-8-16,61-15 15,-30 23 1,-37-8-16,-1 1 16,-8-1-16,-22-8 15,-15 1-15,-15-8 16,-23 0-1</inkml:trace>
  <inkml:trace contextRef="#ctx0" brushRef="#br0" timeOffset="131185.25">15830 5411 0,'0'0'15,"8"0"1,22 0-16,31 8 16,7-8-16,15 0 15,23 0 1,-8 8-16,-30-8 16,15 0-16,76 7 15,-31-7-15,54 15 16,-46 1-1,-8 14-15,24 1 16,-62-8-16,1 0 16,-8-1-1,-30-6-15,-23-9 16,-7 1-16,-8 0 16,-15-8-1,0 0-15,0 0 16</inkml:trace>
  <inkml:trace contextRef="#ctx0" brushRef="#br0" timeOffset="133472.09">11317 5823 0,'0'0'0,"8"-7"16,7-9-16,0 1 16,15-15-16,23-24 15,38-22 1,15-23-16,15-16 15,37-22-15,-22-39 16,-30 54 0,8-8-16,-24 24 15,-22 22-15,16-8 16,-1 8-16,-8 8 16,-22 22-1,-23 16-15,1 0 16,-9 8-16,1 7 15,-8 0-15,-7 15 16,-1 0 0,-7 8-16,0 0 15,0 0-15,-22 16 16,-24 7 0,1 0-16,15-8 15,7-8-15,8-7 16,15 0-1,0 0-15,0 0 16,22-15-16,16-8 16,8 0-16,-9 0 15,-6 16 1,-16-1-16,-8 8 16,-7 0-16,0 0 15,0 0-15,-22 23 16,-16 15-1,8-7-15,15-16 16,15-15-16</inkml:trace>
  <inkml:trace contextRef="#ctx0" brushRef="#br0" timeOffset="133951.26">13434 3526 0,'0'0'16,"-53"61"-16,23-53 16,-8 22-16,8 16 15,-1-8 1,9 8-16,14-15 15,1-9-15,7 1 16,7-15-16,38 0 16,54-24-1,-9-22-15,-29-15 16,-16 7-16,-22 8 16,-15 15-1,-8 8-15,-46 7 16,-128 46-16,16-7 15</inkml:trace>
  <inkml:trace contextRef="#ctx0" brushRef="#br0" timeOffset="147680.65">9208 5770 0,'0'0'15,"0"0"-15,0 0 16,7-8-16,-7 8 16,16 0-16,14 0 15,38 8 1,23 7-16,22 31 16,91-8-16,-68-23 15,23 1 1</inkml:trace>
  <inkml:trace contextRef="#ctx0" brushRef="#br0" timeOffset="148155.58">12451 5365 0,'0'0'15,"0"0"-15,15 0 16,53 0-1,38-7-15,-15 22 16,15-15-16,45 0 16,-45 31-1,83 14-15,-31 9 16,39-8 0,-46-16-16</inkml:trace>
  <inkml:trace contextRef="#ctx0" brushRef="#br0" timeOffset="148638.95">15603 5350 0,'0'0'16,"16"0"-16,21 8 15,69-8-15,61 7 16,6-7-16,32 8 16,21 7-1,145 69-15,-258-61 16</inkml:trace>
  <inkml:trace contextRef="#ctx0" brushRef="#br0" timeOffset="152145.74">19021 9113 0,'0'0'0,"0"0"16,0 0-16,0 0 16,0 0-1,0 0-15,0 0 16,0 0-16,7 23 15,8 23 1,15 45-16,16 69 16,-1-45-16,-15-31 15,1 7 1,-16-30-16,-8-30 16,1 15-16,-8-23 15,0 0-15,0-8 16,-8 0-1,-7 0-15,0 1 16,-8-1-16,-7 0 16,7-7-1,1-1-15,7-14 16,0-16-16,-1 0 16,1-46-16,15 1 15,0-16 1,23-31-16,7-7 15,-7 38-15,7 0 16,8-23 0,-15 62-16,-1 6 15,1-14-15,0 0 16,-8 14 0,0 1-16,0 0 15,0 0-15,-7 15 16,-1 0-16,1-15 15,-8 38 1,0 0-16,0 0 16,0 0-16,0 0 15,0 0-15,0 8 16,7-1 0,1 8-16,-1-7 15,1 7-15,0 1 16,7-1-1,7 0-15,-6 0 16,6 8-16,16 0 16,7 31-16,8 7 15,-7 7-15,-46-68 16</inkml:trace>
  <inkml:trace contextRef="#ctx0" brushRef="#br0" timeOffset="152975.91">20434 9113 0,'0'0'0,"-7"0"16,-24 0-16,-37 15 15,-7 8 1,14 8-16,8-9 16,-30 32-16,8-1 15,-1 31-15,23 0 16,23-30-1,0 7-15,7 0 16,15-8-16,8-15 16,0-7-16,15-1 15,8-7 1,15 0-16,15-15 16,0 7-16,-8-15 15,-7 0 1,0-8-16,0 8 15,-8 0-15,-8 0 16,-22 0-16</inkml:trace>
  <inkml:trace contextRef="#ctx0" brushRef="#br0" timeOffset="153230.06">19693 9754 0,'0'0'15,"0"0"-15,0 0 16,0 0-16,15-8 16,38 1-1,38-9-15,-8 1 16,-30 8-16,23-9 15,7 1 1,-7 0-16,-76 15 16</inkml:trace>
  <inkml:trace contextRef="#ctx0" brushRef="#br0" timeOffset="153868.46">21077 8907 0,'0'0'0,"0"0"15,-15 0-15,-23 15 16,-23 0 0,16 8-16,7-8 15,-7 16-15,0-8 16,7 0-16,7 0 15,1-8 1,8 0-16,6 8 16,9 8-16,7 7 15,0 8 1,15 38-16,0-23 16,15 30-16,16 108 15,-46-199-15,7 15 16,8 23-1,1-15-15,-1 0 16,0 0-16,0 0 16,0 0-16,-7-8 15,-1 0 1,1 0-16,-1-7 16,1 0-16,-1-1 15,1 1 1,-1 0-16,9-1 15,-1 1-15,15-1 16,15 1-16,1-8 16,-46 0-1</inkml:trace>
  <inkml:trace contextRef="#ctx0" brushRef="#br0" timeOffset="154338.74">21493 9235 0,'0'0'0,"0"0"16,-23 0-16,-22 8 15,-24 15-15,17-1 16,-1 17-16,7 14 16,8 23-1,16-7-15,14 0 16,23 22 0,8-14-16,15-32 15,15-14-15,0-16 16,0-15-16,-16-7 15,-6-9 1,-1-7-16,0 0 16,-7 1-16,-8-1 15,-8 0-15,-7 0 16,0-15 0,-7-31-16,-1 46 15,-7-53-15,8 38 16,-1 15-16,1 8 15,7 15 1</inkml:trace>
  <inkml:trace contextRef="#ctx0" brushRef="#br0" timeOffset="154617.3">22309 9647 0,'0'0'16,"0"0"-16,0 0 16,-8 23-16,-7 84 15,0 0 1,-7-16-16,-9 24 15,9-39-15,-9-15 16,9-30-16,-1-16 16,23-15-1</inkml:trace>
  <inkml:trace contextRef="#ctx0" brushRef="#br0" timeOffset="154886.3">22763 9449 0,'0'0'0,"0"0"16,0 23-16,0 15 15,0 30-15,-8 9 16,0 7 0,1-16-16,7-22 15,0-15-15,0-31 16</inkml:trace>
  <inkml:trace contextRef="#ctx0" brushRef="#br0" timeOffset="155448.89">22906 8747 0,'0'0'0,"0"0"16,0 0-16,0 0 16,0 0-1,15 0-15,16 0 16,22-8-16,15 0 15,0 1 1,-15-1-16,-8 0 16,-7 8-16,-8 0 15,0 16-15,0 22 16,1 23 0,-9 53-16,1 85 15,-15 14-15,-1-29 16,1-9-16,-8-68 15,7-31 1,-7 1-16,8-32 16,-8-22-16,0 0 15,0-7 1,0-9-16,0 1 16,0-1-16,-8 9 15,-14 7-15,-69 15 16,91-38-1</inkml:trace>
  <inkml:trace contextRef="#ctx0" brushRef="#br0" timeOffset="171015.24">4853 3946 0,'0'0'0,"0"0"16,0 0-16,0 0 15,0 0 1,0 0-16,0 0 16,0 0-16,8 38 15,0 54-15,-8-92 16</inkml:trace>
  <inkml:trace contextRef="#ctx0" brushRef="#br0" timeOffset="177462.58">5073 3870 0,'0'0'15,"0"0"-15,0 0 16,0 0-16,0 0 16,0 0-1,0 0-15,0 0 16,0 0-16,0 0 16,0 0-16,0 0 15,0 0 1,0 0-16,0 0 15,7-8-15,8 8 16,8-23 0,7 0-16,-7 8 15,7-8-15,-15 23 16,0 0-16,1-8 16,-1 8-1,-8 0-15,1 0 16,-1 0-16,-7 0 15,8 8 1,-8 7-16,0 23 16,0 23-16,-8-22 15,1-1-15,-1 0 16,8-15 0,0-8-16,0 0 15,0-7-15,0-8 16,0 8-16,0-8 15,0 0 1,0 0-16,8 7 16,7 1-16,8-1 15,7-7-15,8 0 16,-1-7 0,1-1-16,-8 1 15,-7 7-15,-8 0 16,0-16-1,-7 24-15,-8-8 16</inkml:trace>
  <inkml:trace contextRef="#ctx0" brushRef="#br0" timeOffset="195427.27">6146 1244 0,'-7'0'0,"-16"8"16,-15 7-1,-22 8-15,-1 0 16,-22 38-16,15 7 16,23-22-1,7 23-15,0 15 16,15-8-16,1 23 15,7-15-15,7 0 16,8 23 0,0 0-16,8-38 15,7 15-15,38 38 16,30-31 0,15-14-16,30-16 15,9-15-15,-47-31 16,61 0-16,16-23 15,-24-7 1,9-8-16,-47-15 16,-14-23-16,0-8 15,-15 8-15,-24 8 16,-6 0 0,-16-16-16,-7 0 15,-23-7-15,-8 7 16,-15-7-16,-29-16 15,-16-7 1,15 23-16,-31-8 16,-37-15-16,8 22 15,-46 8 1,8 31-16,-8 8 16,-37 15-16,-23 30 15,60-8-15</inkml:trace>
  <inkml:trace contextRef="#ctx0" brushRef="#br0" timeOffset="196785.8">7673 2015 0,'8'-8'0,"22"-15"16,38-15-16,76-30 15,7 6 1,0-6-16,-15-1 15,-45 8-15,30-31 16,-8 16 0,1 23-16,-9-1 15,-14 8-15,-15 8 16,-31 15 0,-15 1-16,-7 6 15,-8 9-15,-15 7 16,0 0-16,0 0 15,0 0 1,-7 0-16,-9 7 16,-6 1-16,-1 0 15,8-1-15,7-7 16,8 0 0,0 0-16,8 15 15,0-15-15,14 8 16,-7 0-16,0-1 15,-7 1 1,0-8-16,-8 0 16,-8 15-16,-30 16 15,-22 7 1,-8 8-16,0 7 16,68-53-16</inkml:trace>
  <inkml:trace contextRef="#ctx0" brushRef="#br0" timeOffset="197339.99">7469 2381 0,'0'0'0,"0"0"16,8 8-16,7 0 15,23 14 1,14 9-16,17-1 16,-9 9-16,8 6 15,23 1-15,7-8 16,0 1-1,8-1-15,-8 0 16,-7 15-16,-30-7 16,7 15-16,7-7 15,8 7 1,-15-16-16,-7 1 16,-8 8-16,-8-9 15,-15-6 1,8-1-16,8 8 15,7-1-15,-53-45 16</inkml:trace>
  <inkml:trace contextRef="#ctx0" brushRef="#br0" timeOffset="199455.91">10455 817 0,'0'0'15,"0"7"-15,0-7 16,0 0-16,0 0 16,0 0-1,-7 8-15,7-8 16,-8 0-16,-7 0 15,0-8-15,-8 8 16,-15 8 0,-7 0-16,-8-1 15,8 8-15,-1 1 16,9-1 0,-1 8-16,0 15 15,0 23-15,8 8 16,0 7-16,7-7 15,15 15 1,8-8-16,8-23 16,7-14-16,8 6 15,0-14 1,29 0-16,24-9 16,-8-22-16,0-7 15,8-8-15,7-8 16,-8-8-1,-22 1-15,-15-1 16,-15 8-16,0 0 16,-8-7-16,0-1 15,-8 1 1,-22-16-16,-23-8 16,-45-14-16,0 37 15,-23 16 1,0 15-16,31 15 15,75-15-15</inkml:trace>
  <inkml:trace contextRef="#ctx0" brushRef="#br0" timeOffset="200232.53">10032 2725 0,'0'0'0,"0"0"16,-8 38-16,-7 31 15,8-1-15,-1 62 16,1-46 0,7 0-16,0-46 15,0 8-15,0 0 16,0-1-1,0 1-15,7-8 16,8 1-16,-15-39 16</inkml:trace>
  <inkml:trace contextRef="#ctx0" brushRef="#br0" timeOffset="200716.58">10811 2580 0,'0'0'16,"-8"7"-16,-7 9 16,-15 6-16,-31 24 15,-14 8 1,-1 14-16,23-14 16,15-1-16,16-15 15,14-7 1,0-8-16,8-8 15,16 8-15,21 0 16,9-15-16,-1-24 16,0-7-1,1-15-15,-8-8 16,-1-15-16,-6 0 16,-24 8-1,-7 7-15,-7 23 16,-1-7-16,1 22 15,-24 23-15,31-15 16</inkml:trace>
  <inkml:trace contextRef="#ctx0" brushRef="#br0" timeOffset="202221.48">11695 1855 0,'0'0'0,"15"15"15,0 0-15,8 0 16,15 16-16,22-1 16,1 9-1,7-9-15,-15-7 16,15 46-16,15-1 15,23-6 1,-106-62-16</inkml:trace>
  <inkml:trace contextRef="#ctx0" brushRef="#br0" timeOffset="203084.15">12164 2328 0,'0'0'16,"-8"7"-16,-14 9 15,-9-1 1,-7 0-16,-7 8 15,7-15-15,16-1 16,7-7 0,7 8-16,0 0 15,8-8-15,0 0 16,8 0-16,7 0 16,0 0-1,0-8-15,-7 0 16,-8 8-16,0 0 15,0 0-15</inkml:trace>
  <inkml:trace contextRef="#ctx0" brushRef="#br0" timeOffset="-211389.18">3168 9952 0,'0'0'16,"0"0"-16,15 8 15,22 0-15,9 7 16,-1-7 0,16 7-16,7-8 15,38 1-15,15-8 16,-16 0-1,62 0-15,-54 0 16,16 8-16,52-8 16,-15 7-16,16 1 15,-39-8 1,84 8-16,-15-16 16,-8 0-16,30-7 15,-22-15-15,37-1 16,-37 23-1,38-14-15,14 14 16,-37 0-16,15 8 16,23 0-1,7 23-15,0-15 16,-38-16-16,69 1 16,-1 7-16,-98-16 15,121-14 1,-60 22-16,30-7 15,-8 7-15,-75 1 16,143 37 0,-106-38-16,39 24 15,-1 7-15,-53 0 16,76 7-16,-23-22 16,-60-1-1,98 1-15,-60 0 16,37-1-16,23 1 15,-113-1-15,128 1 16,-90 15 0,37 0-16,0 0 15,-60-16-15,60 1 16,-22-16 0,-61 1-16,83-1 15,-45 1-15,-45-9 16,30 9-1,-31-9-15,-60 9 16,-15-1-16,-121 8 16</inkml:trace>
  <inkml:trace contextRef="#ctx0" brushRef="#br0" timeOffset="-210359.03">4551 10945 0,'23'0'0,"98"0"0,-16 0 16,107 7-1,-53-22-15,106 15 16,-114 0-16,144 8 15,-8 22-15,-136-45 16,144-46 0,30 107-16,-98-16 15,75-15 1,-7 1-16,53 7 16,-53-8-16,75 15 15,-22-22-15,-8 22 16,38-7-16,-8-30 15,23 22 1,16-7-16,-39-1 16,137 1-16,-182-8 15,211 0 1,-233 15-16,166-7 16,-16 68-16,-105-106 15,173 68-15,-211-8 16,197 1-1,-159-24-15,188 16 16,-44 0-16,-122-15 16,69-16-1,29 1-15,-392 7 16</inkml:trace>
  <inkml:trace contextRef="#ctx0" brushRef="#br0" timeOffset="-207838.37">3999 12456 0,'0'0'15,"0"0"-15,8 7 16,-1 9 0,8-1-16,8 8 15,7 0-15,1-8 16,-1 0-1,38 1-15,53-16 16,-15 0-16,-1-8 16,16 0-1,-37 8-15,-1 8 16,23-8-16,7 8 16,-7-1-16,22 1 15,24-1 1,-47-7-16,62 8 15,-9-8-15,24-8 16,-39 8-16,-14-7 16,68-1-1,-16 1-15,23-1 16,-68 8-16,106 0 16,-15 0-1,-53 8-15,68-1 16,30-14-16,-60-9 15,97-14-15,-21-1 16,-84 8 0,98-7-16,8-8 15,-60 15-15,75 15 16,-98 0 0,98 8-16,-15 8 15,-23 0-15,15 15 16,-52-16-16,120-14 15,-105 7 1,113 23-16,-76-46 16,1 23-16,-9 7 15,-105-14 1,99 30-16,-39-23 16,-98 0-16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35:3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6101 6457 0,'0'0'0,"0"0"0,0 0 16,-99-54-16,62 54 0,-1-7 15,8 7 1,-1-8-16,9 8 16,-1-7-16,0-1 15,1 8 1,-1 0-16,8 0 16,0 0-16,-8-8 15,0 1-15,1 7 16,-1 0-1,0 0-15,-7 0 16,0 0-16,0 0 16,-1 7-1,1 1-15,8 0 16,-1-1-16,0-7 16,0 8-1,1-8-15,-1 7 16,0 1-16,1 0 15,-1-1-15,0 1 16,1 0-16,-1-1 16,8 1-1,0-1-15,0 1 16,-8 7-16,-7 1 16,0 14-1,-1 1-15,1 7 16,-8 0-16,0-7 15,-7 7-15,0 0 16,-1 8 0,1-1-16,15-14 15,0 7-15,7 0 16,0 0 0,8-7-16,-8 15 15,8 0-15,0 7 16,8 0-16,-1 8 15,8-22 1,0-1-16,8 0 16,14 8-16,8 0 15,23-1-15,31 16 16,-16-7 0,22-8-16,62-1 15,-24-22-15,53 0 16,-60-15-1,38-1-15,8-14 16,-24-1-16,23-45 16,-60 15-1,15-23-15,23-8 16,-31 8-16,-7-8 16,0-15-16,-30 15 15,-24 16-15,-14 0 16,-15 7-1,0 0-15,-8 0 16,-8 0-16,1 1 16,-16-1-1,-7-8-15,-30-22 16,-23-8-16,-8 0 16,1 16-16,-24-1 15,-14 8 1,37 15-16,-52-7 15,-23 14-15,-16 1 16,-75 31-16,-22 30 16,-76 22-1,219-29-15</inkml:trace>
  <inkml:trace contextRef="#ctx0" brushRef="#br0" timeOffset="20251.29">8550 9540 0,'0'0'16,"0"0"-16,-15 0 16,-15 0-1,-16-7-15,-6-1 16,-1 8-16,0 0 15,0 15-15,-30 8 16,-8 8 0,0-1-16,23 1 15,8 7-15,-16 15 16,0-7 0,16 0-16,15 0 15,7 0-15,8-8 16,7 15-16,8-7 15,7 7 1,8 1-16,0-8 16,8-1-16,14 1 15,1-8-15,15 8 16,15 7 0,15 9-16,-23-17 15,16-6-15,22-9 16,15 1-1,-7-9-15,22-6 16,8-16-16,-38-8 16,23-7-16,15-23 15,-30 7 1,-8-7-16,15-8 16,-7 8-16,-8 0 15,-30 7 1,-8-14-16,-14 6 15,7-29-15,-8 14 16,-8 1-16,-6 7 16,-9 0-16,1-7 15,-16-1 1,1 1-16,-9 7 16,-21-7-1,-47-1-15,-44-7 16,-1 23-16,-37-8 15,38 8-15,-92 0 16,47 7 0,-69 9-16,-23 14 15,121 0-15</inkml:trace>
  <inkml:trace contextRef="#ctx0" brushRef="#br0" timeOffset="28495.97">13683 6861 0,'0'0'16,"0"0"-16,-7 0 15,-8 8-15,-1 7 16,1 8 0,-15 8-16,0 7 15,-8 8-15,8-8 16,0 8-16,-1 22 15,24-14 1,7 14-16,7-7 16,8-7-16,8 7 15,0-15 1,0-8-16,-1-8 16,16-7-16,30-15 15,8-16 1,-8-7-16,7-23 15,8-16-15,16-29 16,-16-1-16,-30 7 16,-8 1-1,-15 7-15,1-22 16,-16 22-16,-8 23 16,-7 8-1,-7 0-15,-8 0 16,-46-8-16,-45 0 15,8 23-15,-38 8 16,-8 23 0,8 30-16,-23 8 15</inkml:trace>
  <inkml:trace contextRef="#ctx0" brushRef="#br0" timeOffset="41022.05">13729 5709 0,'0'0'15,"0"0"-15,0 0 16,-8 0-16,1 0 16,-9 0-1,1 0-15,0 0 16,-15-8-16,-8 1 15,-7-1 1,-31-7-16,8-1 16,15 1-16,8 0 15,-1 0-15,-6 7 16,-54-7 0,23 7-16,22 8 15,-7-7-15,-15 7 16,-15 0-1,14 7-15,9 1 16,-1 7-16,-7 0 16,8 1-16,29-1 15,8 0 1,1 16-16,-9 7 16,8 15-16,8-7 15,15 0-15,7 0 16,8-1-1,8 1-15,7 0 16,8 15-16,7-8 16,23 9-16,15-1 15,8-16 1,-1 1-16,24-15 16,6-8-16,-22-8 15,-14-15 1,29-8-16,23-15 15,-38 0-15,-7-15 16,52-23 0,-7-7-16,-38 6 15,8 1-15,7 0 16,8-15-16,-30 15 16,-8-8-1,0 8-15,-15 8 16,-23 7-16,-7 0 15,-23 0-15,-16-7 16,-29 0 0,-53-1-16,-76 24 15,-121 53-15,30 83 16,137-52 0</inkml:trace>
  <inkml:trace contextRef="#ctx0" brushRef="#br0" timeOffset="44644.71">17599 5709 0,'0'0'15,"-7"0"-15,-16-8 16,-22 1-16,-8-9 16,-23 1-1,8-15-15,15 14 16,-38-7-16,-22-22 16,30 6-16,-23-6 15,-15-1 1,8 8-16,22 7 15,-30 1-15,-15 7 16,15-8 0,-30 16-16,37-8 15,-14 15-15,-38-14 16,45 14 0,-38-15-16,23 8 15,30 7-15,-53 0 16,23 16-16,-8 0 15,1 7 1,52 8-16,-37 15 16,7 0-16,22-7 15,-6 7-15,14 8 16,0 7 0,23-7-16,23 0 15,14-8-15,1 0 16,8 0-1,-1 8-15,15 7 16,1 1-16,14-1 16,1-7-1,-1-8-15,9 0 16,14 23-16,23 8 16,15 0-16,0-8 15,7 0 1,9-8-16,6 8 15,-7-7-15,-22-16 16,7-7 0,45 7-16,-7-23 15,0-15-15,38-8 16,-23-7-16,-38 7 16,76-7-1,-31 8-15,8-9 16,23 1-16,-61 0 15,31-8-15,14 0 16,-22 0 0,23 8-16,-8-8 15,-45 0-15,52-8 16,1 1 0,-31 15-16,39-16 15,-39 8-15,8-15 16,0 8-16,-8-1 15,8 1 1,0-1-16,-30 0 16,-31 1-16,8-16 15,-7 16 1,-8-9-16,-23 17 16,-7-1-16,-16 7 15,-7 1 1,-15-8-16,-15-7 15,-31-16-15,-97-15 16,-31 7-16,-46 16 16,-14 46-1,-129 38-15,113 15 16,122-23-16</inkml:trace>
  <inkml:trace contextRef="#ctx0" brushRef="#br0" timeOffset="48311.36">20283 5892 0,'0'0'0,"-8"0"15,-7-8-15,-7 1 16,-9-16-16,9 8 16,-9-8-1,-14-8-15,-15-7 16,-8 0-16,-8-8 15,8 16 1,-15-1-16,0-7 16,-1 0-16,1 0 15,15 15-15,-15 7 16,-23 9 0,0 7-16,-22 7 15,-1 16-15,39 8 16,-9-1-1,-14 9-15,15-9 16,7 8-16,15 8 16,8 38-16,8 30 15,22 24 1,23 30-16,23-31 16,22 16-16,0-54 15,8-7 1,7-16-16,8-23 15,30-15-15,-7-15 16,-8-15-16,76-23 16,-1-8-1,8-8-15,8-7 16,-68-8-16,52-30 16,1-8-1,-38 8-15,0-8 16,7-15-16,-22-8 15,-38 15 1,-15-30-16,-16 23 16,-14 38-16,-8 7 15,-8-7-15,-29 0 16,-62-7-16,-7 22 16,-75 15-1,37 16-15,-14 0 16</inkml:trace>
  <inkml:trace contextRef="#ctx0" brushRef="#br0" timeOffset="50132.69">3500 8411 0,'0'0'0,"0"0"16,0 0-16,0 23 16,0 7-1,-7 16-15,-1 38 16,1 23-16,-1-16 16,-7 16-16,0 53 15,-8-45 1,15 38-16,16-24 15,0-45 1,7 0-16,0-15 16,8 22-16,29-14 15,24-8-15,30-1 16,22-14-16,31 7 16,-38-31-1,83 16-15,-75-46 16,52-8-16,-60-22 15,0-8-15,-8-8 16,-22 0 0,-8-15-16,-30 0 15,-7 8-15,-9-9 16,-6 9 0,-9-16-16,-7-30 15,-7 23-15,-16 0 16,-7-31-16,-22 0 15,-9 15 1,-14 8-16,-31-15 16,-7-23-16,-16 15 15,-29-7 1,-1-9-16,8 17 16,23 22-16,14 7 15,-14-14-15,0 14 16,-1 16-16,-14 16 15,-1 14 1,46 23-16,-61 39 16,-37 83-1,-1 47-15,69-62 16</inkml:trace>
  <inkml:trace contextRef="#ctx0" brushRef="#br0" timeOffset="52586.76">24290 5243 0,'-23'0'15,"-45"0"-15,-15-7 16,-38-1-16,7-7 16,24 0-1,-61-16-15,-1 0 16,-6-7-16,-1 15 16,38-7-16,-76 7 15,8 0 1,-15 15-16,61 8 15,-46 0-15,7 16 16,-14 14-16,67 8 16,-60 16-1,23-1-15,7 1 16,23-9-16,23 9 16,-16 15-1,16-1-15,-8-7 16,15-15-16,8-8 15,30 0 1,15 1-16,7 14 16,8 16-16,23-8 15,15-8-15,8 24 16,30 37 0,45 1-16,23-24 15,7-22-15,16-8 16,-16-15-1,8-16-15,38 16 16,-8-23-16,38 0 16,-61-16-16,46 1 15,8-16 1,7 1-16,-38-16 16,53-15-16,15-16 15,16 1 1,-114 15-16,83-23 15,-23 0-15,16-8 16,-69 15-16,23-7 16,-22 8-1,-1 0-15,-14-1 16,-8 8-16,-31 1 16,-29 14-1,-1 8-15,0-7 16,-7 7-16,-15 0 15,-8 8-15,-8-1 16,-7-7 0,-22-22-16,-24-32 15,-44-7-15,-31 16 16,-23-1 0,-45 8-16,61 15 15,-137 0-15,16 23 16,44 23-16,-203 16 15,310-9 1</inkml:trace>
  <inkml:trace contextRef="#ctx0" brushRef="#br0" timeOffset="56347.65">4256 11555 0,'0'0'0,"0"0"15,0 0-15,0 0 16,0 0-16,0 0 16,8-7-1,14-9-15,31 9 16,15-1-16,23 0 16,15 8-1,0 0-15,-23 0 16,53 0-16,8 0 15,-1 0-15,46 0 16,-45 0 0,98-7-16,-15-1 15,-38 8-15,15 0 16,23 0-16,22 0 16,-68-8-1,84 1-15,-23-8 16,-46-8-16,54 7 15,-16-14 1,-52-1-16,52 8 16,-68 1-16,39-9 15,-85 16 1,69-16-16,-60 16 16,15 7-16,-16-7 15,-45 0-15,-15 7 16,16-7-16,-16 7 15,-16 1 1,-14-1-16,-7 0 16,-1 1-16,-8-9 15,-6 9 1,-1-1-16,-8 1 16,1-1-16,-1 0 15,1 1 1,-8 7-16,0-8 15,-8-7-15,-60-39 16,-45-30-16,22 23 16,23 31-1,15 7-15,-7 0 16,-1 8-16,-7 0 16,23-1-16,15 16 15,7-7 1,8 7-16,0 0 15,7 0-15,8 0 16,0 0-16,0 0 16,0 0-1,30 0-15,46 7 16,30 9-16,-38-9 16,38 8-1,0 8-15,-8 8 16,-15-16-16,-7 16 15,-8-1-15,-8 1 16,-15-8 0,-14-1-16,-9-6 15,-14-1-15,0-7 16,-8-1 0,0 1-16,-31 22 15,-82 31-15,-99 46 16,53-7-16,-67 22 15,22-8 1,67-38-16</inkml:trace>
  <inkml:trace contextRef="#ctx0" brushRef="#br0" timeOffset="96967.01">3606 9456 0,'0'0'0,"0"0"0,0 0 15,0-84-15,0 84 0,-8-7 16,8 7 0,-7 0-16,-8 0 15,-8 15-15,-7 16 16,-31 22-1,-14 16-15,-8-1 16,-1 9-16,9 7 16,-8 0-1,7-16-15,16-22 16,14-8-16,16-7 16,7-8-16,1-8 15,7 0 1,7-7-16,-7 7 15,0-7-15,15-8 16</inkml:trace>
  <inkml:trace contextRef="#ctx0" brushRef="#br0" timeOffset="133365.47">9677 9472 0,'-8'-8'0,"-15"-15"0,-14-15 0,-787-420 16,725 450-16,1 8 16,-38 8-16,15 7 15,15 16 1,8-1-16,-8 16 15,23 7-15,-15 31 16,-1-7-16,-7 14 16,23 16-1,15-15-15,8 22 16,7 39-16,23-46 16,7 30-1,15 1-15,23-32 16,16 16-16,-1-15 15,8-30 1,7-1-16,23 0 16,23 8-16,-16-30 15,24-16-15,37 0 16,15-23 0,46-22-16,-39-24 15,46-22-15,-45-1 16,15 1-16,-45-1 15,-24-14 1,1-16-16,-30 15 16,-23 16-16,-15 7 15,-1-15-15,-14 0 16,0-46 0,-1-84-16,-29 46 15,-23 8-15,-31-8 16,-7 38-1,0 23-15,-30 0 16,-76-8-16,-23 24 16,46 14-16</inkml:trace>
  <inkml:trace contextRef="#ctx0" brushRef="#br0" timeOffset="136719.14">12776 8350 0,'0'0'15,"0"0"-15,0 0 16,0 7-16,-7 31 16,-1 8-1,0 23-15,1 30 16,7 8-16,0-15 16,0-8-16,0 22 15,0-22 1,0-15-16,0-23 15,0-8-15,0-38 16</inkml:trace>
  <inkml:trace contextRef="#ctx0" brushRef="#br0" timeOffset="137298.42">12277 8182 0,'0'0'0,"0"0"15,30-8 1,54 0-16,59-14 15,8-1-15,-7-8 16,45-7 0,-38 0-16,114-23 15,-61 15-15,38 0 16,-8 8-16,-75-8 16,53 16-1,-39 7-15,-14 15 16,-83 16-16,-23-1 15,-8 16 1,-7 0-16,-15 0 16,-1 8-16,-7 14 15,-7 24-15,-16 15 16,1-15 0,-8 38-16,0 22 15,7-22-15,-7 8 16,7 22-1,8-45-15,0 7 16,0-8-16,0-14 16,8-24-1,-8-15-15,0-15 16,0-7-16,0-1 16,0 8-16,0-23 15</inkml:trace>
  <inkml:trace contextRef="#ctx0" brushRef="#br0" timeOffset="137649.42">12663 9250 0,'0'0'0,"0"0"16,22-7-16,39-1 15,120-7 1,-52-1-16,22 9 16,91-8-1,-8 22-15,-22-22 16,37 38-16,-44-31 15,6-7-15,16 7 16,-121-7-16,15 7 16,7-7-1,-52 0-15,-31 7 16,-45 8-16</inkml:trace>
  <inkml:trace contextRef="#ctx0" brushRef="#br0" timeOffset="138302.32">12776 9014 0,'0'0'15,"0"0"-15,0 0 16,15-16-16,15-22 16,46-46-1,45-38-15,-30 15 16,-23 0-16,-15-15 16,-8 31-1,23-1-15,-7 8 16,-16 31-16,-15 22 15,-7 16-15,-8 7 16,-7 8 0,-1 8-16,8 0 15,0 15-15,0-1 16,1 9-16,6 7 16,-7 8-1,0 23-15,1 7 16,-1-15-1,0 8-15,8-1 16,-1-7-16,1 16 16,0-31-16,-8-8 15,-8-15 1,1-8-16,-1 0 16,-7-7-16,0-8 15,0 0-15</inkml:trace>
  <inkml:trace contextRef="#ctx0" brushRef="#br0" timeOffset="138517.55">13207 8548 0,'0'0'0,"0"0"16,0 0-1,23 0-15,128 15 16,-45-7-16,68 15 16,-31-8-16,24 16 15,-39-1 1,31 8-16</inkml:trace>
  <inkml:trace contextRef="#ctx0" brushRef="#br0" timeOffset="139306.04">13018 10471 0,'0'0'0,"0"0"15,-8 23-15,-7 54 16,0 7-1,0 22-15,0 32 16,7-47-16,1 16 16,-1 8-16,1-24 15,7-7 1,-8 8-16,1 7 16,7-30-16,0-16 15,0-53 1</inkml:trace>
  <inkml:trace contextRef="#ctx0" brushRef="#br0" timeOffset="139802.21">12829 10494 0,'0'0'0,"0"0"16,8-7-1,29-9-15,99-14 16,-15-1-16,129 1 16,-91 7-16,128-8 15,-15-7 1,-83 23-16,83-8 15,-37 23-15,-84 0 16,53 23 0,-68 0-16,-8 7 15,-37 1-15,-23-1 16,-7 16-16,-16 15 16,-7 16-1,-8 7-15,0 38 16,1 23-16,-9-31 15,1 62 1,-8-69-16,8-8 16,-1 0-16,1-15 15,-8-38-15,-7-8 16,-1-15 0,-7-8-16,0-15 15,0 0-15</inkml:trace>
  <inkml:trace contextRef="#ctx0" brushRef="#br0" timeOffset="140203.23">12428 12074 0,'0'0'16,"23"0"-16,68-7 15,67 7-15,92-8 16,-99-7-1,152-1-15,-152 16 16,121-7-16,0-1 16,-98-15-16,98 8 15,-30 7 1,-113 8-16,60-7 16,-46 14-16,-52 1 15,-8 0-15,-30 7 16,-38-8-1,-15-7-15</inkml:trace>
  <inkml:trace contextRef="#ctx0" brushRef="#br0" timeOffset="140735.84">13320 11807 0,'0'0'16,"0"0"-16,0 0 15,0-8 1,0 1-16,0-1 16,23-30-16,22-23 15,1-8 1,7-22-16,-8-24 16,0 1-16,-7 30 15,-8 23-15,1 15 16,-1 8-1,0 7-15,-7 16 16,-8 7 0,0 8-16,0 8 15,8 7-15,7 16 16,8 22-16,0 31 16,0-8-1,-1-7-15,-6-15 16,-9 7-16,-7 7 15,-7 1-15,-8-23 16,-8 0 0,8-46-16</inkml:trace>
  <inkml:trace contextRef="#ctx0" brushRef="#br0" timeOffset="140996.37">13630 11639 0,'0'0'15,"0"0"-15,0 0 16,46-8-16,60-14 16,45-9-1,23 8-15,-91 8 16,7 0-16,9 15 15,-31 0 1,-23 7-16,-7-7 16,-15 8-16,-23-8 15</inkml:trace>
  <inkml:trace contextRef="#ctx0" brushRef="#br0" timeOffset="141439.41">14590 11677 0,'0'0'16,"0"0"-16,0-7 16,0-9-16,8-22 15,7-23-15,8 8 16,7-8 0,8 0-16,7 15 15,16 0-15,-16 23 16,-7 0-1,-8 16-15,-7-1 16,-1 8-16,-6 8 16,-9-1-16,1 9 15,-8-1 1,0 8-16,0 15 16,-8-15-16,1 0 15,7-8 1,0 0-16,0-15 15,0 0-15,0 0 16,7 0-16,8 0 16,0 0-1,0 0-15,1 0 16,-9 8-16,1 22 16,-8 47-1,-15 29-15,7 9 16,8-115-16</inkml:trace>
  <inkml:trace contextRef="#ctx0" brushRef="#br0" timeOffset="143530.04">12784 11097 0,'0'0'0,"0"0"16,-23-7 0,-22-9-16,-16 1 15,1-8-15,-31-7 16,-38-1 0,39 1-16,7-9 15,-46-6-15,1-24 16,37 8-1,-30-15-15,7-16 16,24-7-16,22-8 16,7-15-16,1-23 15,22 15 1,15 16-16,23-9 16,15-22-16,16 23 15,6-7 1,1-1-16,23 23 15,22 23-15,8 0 16,-16 15-16,1 8 16,-16 23-16,-14 15 15,-16 8 1,-15 7-16,0 1 16,-15 7-16,0 0 15,0 0 1,0 0-16,0 0 15,0 0-15,0 0 16,0 0-16,0 0 16,0 0-1,0 0-15,0 0 16,15 7-16,8 1 16,0 0-1,-8 7-15,0 0 16,-8 0-16,-14 16 15,-23 7-15,-8-7 16,8-8 0,7-8-16,15-8 15,1 1-15,7-8 16,38 15-16,-38-15 16</inkml:trace>
  <inkml:trace contextRef="#ctx0" brushRef="#br0" timeOffset="144210.61">10682 9655 0,'0'0'0,"-8"0"16,-7 7-16,-22 16 16,-9 8-1,8-1-15,16 1 16,7-8-16,7 0 16,16 0-1,7-1-15,23 9 16,-1-8-16,1 0 15,7-8-15,-7 0 16,0 8 0,-15-15-16,-8 7 15,-8-7-15,-7 7 16,-22 46-16,-8 15 16,-16-15-1,1-15-15,-1-8 16,16-15-16,15 0 15,15-23 1</inkml:trace>
  <inkml:trace contextRef="#ctx0" brushRef="#br0" timeOffset="144523.61">11090 9998 0,'0'0'16,"0"0"-16,0 0 16,0 0-1,0 0-15,0 15 16,8 39-16,14 37 15,-6-14 1,-1-24-16,0-15 16,-8-7-16,1-8 15,0-8-15,-1 8 16,-7-23-16</inkml:trace>
  <inkml:trace contextRef="#ctx0" brushRef="#br0" timeOffset="144720.61">10909 10380 0,'0'0'0,"15"0"15,38-15-15,60-8 16,23 0-1,-68 15-15,-7 0 16,-61 8-16</inkml:trace>
  <inkml:trace contextRef="#ctx0" brushRef="#br0" timeOffset="146543.57">15301 8182 0,'0'0'0,"15"0"16,8-8-16,30 0 15,38-14 1,7-9-16,-15 16 15,23-8-15,22 0 16,-7 15 0,23 1-16,0 7 15,-16 23-15,53 7 16,-44 8-16,21 8 16,-29-8-1,-16 23-15,23 39 16,-37-17-16,-16 1 15,-8 16 1,1 14-16,-16-22 16,1 30-16,-8 30 15,-15-29-15,-8 60 16,-15-31 0,0 24-16,-15-46 15,0 15-15,-15-8 16,-8-30-1,-7-23-15,-8 23 16,-7-23-16,-8-23 16,-8 7-16,-29-6 15,-46 14 1,53-23-16,-61 8 16,-15 0-16,23-22 15,-23-1 1,53-15-16,8-8 15,0 0-15,15-7 16,30-1-16,15-7 16,15 0-1,8 0-15,15 0 16,0 0-16,15-23 16,84-53-16,-16-8 15,23 16 1,-16 14-16,-14 16 15,-16 15-15,-14 8 16,-16 7 0,-15 1-16,-7 7 15,-8 0-15,0 0 16,0 0 0,0 0-16,0 0 15,-8 7-15,1 8 16,-1 1-16,16 7 15,14 15 1,39 15-16,22-7 16,-15-16-16,-30-14 15,-8-1 1,-15-7-16,0-1 16,0 1-16,-15-8 15</inkml:trace>
  <inkml:trace contextRef="#ctx0" brushRef="#br0" timeOffset="147334.03">18922 8907 0,'0'0'0,"0"0"15,-7-8-15,-1 1 16,-15-9-1,-7 1-15,-8-16 16,-7 16-16,7 0 16,-30 15-1,-15 8-15,-8 14 16,16 9-16,7 0 16,7 7-16,8 15 15,8 23 1,22 1-16,16-9 15,29 16-15,16 0 16,8-15-16,14-23 16,8-16-1,-7-14-15,-16-9 16,-15-14-16,-7-9 16,-8 9-1,0-9-15,0 1 16,-7 0-16,-1 7 15,1 1-15,-8-1 16,0 0 0,0 8-16,0-7 15,0-1-15,0 8 16,0 0-16,0 0 16,0 0-1,0 0-15,7 8 16,24 30-1,-1 23-15,-7 0 16,-1 0-16,1 8 16,0-1-16,-8-22 15,0-8 1,0-7-16,8 0 16,-8-9-16,0 1 15,0-7 1,0-1-16,0 0 15,-15-15-15</inkml:trace>
  <inkml:trace contextRef="#ctx0" brushRef="#br0" timeOffset="148137.77">19361 9319 0,'0'0'0,"0"0"16,0 0-16,0 0 15,0 0 1,0 8-16,0 7 16,0 8-16,0 15 15,0 8 1,0-8-16,0 0 15,7 0-15,1 0 16,-1 8-16,8-8 16,1 8-1,6 0-15,1 0 16,0-8-16,-1-15 16,1 0-16,0-8 15,-8 0 1,0-7-16,0-1 15,0 1-15,0 0 16,-7-8 0,-1 0-16,1 0 15,0 0-15,-8 0 16</inkml:trace>
  <inkml:trace contextRef="#ctx0" brushRef="#br0" timeOffset="148353.22">19285 9655 0,'8'0'0,"22"0"0,76 15 15,30 0 1,7 8-16,16 0 16</inkml:trace>
  <inkml:trace contextRef="#ctx0" brushRef="#br0" timeOffset="150011.28">13078 10960 0,'0'0'0,"0"0"16,-7 7-16,-8 9 15,0-1-15,0 0 16,-1-7-1,-6 0-15,-1-8 16,-7-8-16,-8 0 16,0-7-1,0 0-15,1-1 16,-1 1-16,0-8 16,8 0-16,0-15 15,-8-23 1,0-23-16,15-7 15,1-1-15,7 16 16,-1 7 0,9-7-16,-1 22 15,1 9-15,7-1 16,0 0-16,7-7 16,1-16-1,7-15-15,0 8 16,8-8-16,7 0 15,0 23 1,0 7-16,1 16 16,-9 0-16,1 15 15,-8 8-15,0-1 16,0 9 0,1-1-16,-9 8 15,1 0-15,-1 0 16,1 0-16,-1 0 15,-7 0 1,0 0-16,0 0 16,0 0-16,0 0 15,0 0 1,-7 8-16,-16-8 16,-7 0-16,0 0 15,-1 0-15,9 0 16,7 0-1,7 0-15,0 0 16,8 0-16,0 0 16,0 0-1,8 0-15,37-8 16,1 8-16,-8 0 16,-1 8-16,-14-8 15,0 7 1,-16 1-16,1 0 15,-8-8-15,0 15 16,-8 8 0,-14 0-16,-1 0 15,0-16-15,23-7 16</inkml:trace>
  <inkml:trace contextRef="#ctx0" brushRef="#br0" timeOffset="150585.12">13517 9449 0,'0'0'0,"0"0"15,-8 0 1,-29 15-16,-1 0 15,0 8-15,0 8 16,0-8-16,8-1 16,7 1-1,1-7-15,7-1 16,7-8-16,1 1 16,7 0-16,7 7 15,8 0 1,0 8-16,16 8 15,-1-8-15,-7-8 16,-8 8 0,-15 0-16,-8 7 15,-7 1-15,-8 7 16,1-8 0,6-7-16,1 0 15,0-8-15,8 1 16,-1-9-16,8-7 15,0 0 1</inkml:trace>
  <inkml:trace contextRef="#ctx0" brushRef="#br0" timeOffset="150982.76">13729 9647 0,'0'0'16,"0"0"0,0 0-16,0 0 15,0 0-15,-8 15 16,1 8-1,-1 15-15,0 8 16,8-8-16,0-15 16,0-7-1,8-1-15,0 0 16,7 0-16,0-7 16,0 0-16,0-1 15,8 1-15,-8-8 16,0 0-1,-8 0-15,1 0 16,-8 0-16,0 0 16</inkml:trace>
  <inkml:trace contextRef="#ctx0" brushRef="#br0" timeOffset="151199.76">13593 9884 0,'0'0'0,"0"0"16,7 0-1,54 7-15,29-7 16,-14-7-16,-8-9 16,0 1-1,0-8-15,-15 0 16,-15 8-16,-38 15 15</inkml:trace>
  <inkml:trace contextRef="#ctx0" brushRef="#br0" timeOffset="151498.73">14318 9617 0,'0'0'15,"0"0"-15,0 0 16,0 0-16,0 0 16,0 7-1,0 8-15,0 1 16,0-1-16,0 0 15,0 1 1,0-1-16,0-8 16,0 9-16,0-16 15</inkml:trace>
  <inkml:trace contextRef="#ctx0" brushRef="#br0" timeOffset="151705.96">14182 9815 0,'0'0'0,"0"0"16,15 0-16,16 8 16,14-1-16,38 1 15,0-8-15,-22-8 16,-16-7-1,-45 15-15</inkml:trace>
  <inkml:trace contextRef="#ctx0" brushRef="#br0" timeOffset="151909.76">14870 9540 0,'0'0'0,"0"0"0,0 0 15,0 16 1,-7 83-16,-16 176 16,8-130-16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9:40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18506 5365 0,'8'0'15,"22"0"-15,31-7 16,52 7-16,8 0 15,-15 0 1,38 0-16,-23-8 16,7-7-16,46-8 15,-8-8-15,23 1 16,-91 7 0,31-7-16,-8 14 15,-38 16-15,-30 0 16,-53 0-1</inkml:trace>
  <inkml:trace contextRef="#ctx0" brushRef="#br0" timeOffset="845.92">4740 5343 0,'0'0'0,"0"0"15,0 0-15,0 0 16,38 7 0,15 1-16,83 7 15,38-15-15,68-8 16,-31 39-16,160-16 16,-258-15-1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9:49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8182 0,'0'0'0,"0"0"16,0 0-16,0 0 16,15 7-16,16 1 15,6 0 1,9-1-16,22 1 16,15 0-16,23-8 15,-31 0 1,54 0-16,22 0 15,0 0-15,31 0 16,-54-23-16,99 15 16,-38-7-1,38 7-15,-61-15 16,46 0-16,37-7 16,-82 7-16,105-23 15,-30 23 1,-31 0-16,122-84 15,-38 123-15,-84-24 16,99-22 0,-68 7-16,83 7 15,-52 9-15,-39-1 16,76 8-16,-23 8 16,-37-16-1,90 31-15,-113-15 16,143-69-16,-105 15 15,75 23 1,-38-15-16,-60 7 16,68 1-16,-60-1 15,59 16-15,-44 7 16,-76 1 0,61 7-16,-61 7 15,0 9-15,-99-9 16,16-7-16,7 8 15,-29-8 1,-31 0-16,-16 0 16,-14 0-16,-8 0 15,-15 0 1</inkml:trace>
  <inkml:trace contextRef="#ctx0" brushRef="#br0" timeOffset="2609.52">4528 10983 0,'8'0'0,"45"7"15,53 16-15,-23-7 16,23-1 0,52 8-16,-22-8 15,38-23-15,-30 8 16,37 16-1,31-1-15,30 0 16,-68 0-16,98 8 16,30-7-1,-90-24-15,136 31 16,-84-16-16,107-7 16,-61-7-16,45 14 15,23-7 1,-53 8-16,91 7 15,-91-45-15,83 37 16,-60 1-16,22 7 16,24-15-1,-47 8-15,84-16 16,-91 8-16,76 16 16,0-39-1,91 30-15,-235-7 16,196 0-16,-203 8 15,143 7 1,-166-7-16,98 0 16,-113 7-16,83-8 15,-60 1-15,-99 15 16,113-23 0,-112 0-16,44 0 15,-105 0-15,15 0 16,-1 8-16,-14-1 15,-38-14 1,8 14-16,-8 8 16,-53-15-16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30:02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5110 8846 0,'0'0'0,"8"-8"15,15 0-15,22-7 16,23 0-16,38 0 15,22-16 1,1 16-16,52-16 16,8 16-16,38 15 15,8-15 1,90 7-16,-61 23 16,92 24-16,-47-1 15,122 15 1,-90-38-16,97 39 15,-136-46-15,137 7 16,-197-15-16,113-15 16,-68 7-1,-98-15-15,46-8 16,37 16-16,-8 15 16,9 23-1,-62 8-15,-29-1 16,-23-15-16,-16-7 15,-7 7-15,23 8 16</inkml:trace>
  <inkml:trace contextRef="#ctx0" brushRef="#br0" timeOffset="1339.11">4808 11769 0,'0'0'15,"0"0"-15,0 0 16,0 0 0,0 0-16,0 0 15,0 0-15,0 0 16,0 0-16,15 8 15,0-1 1,23-7-16,38 23 16,7-15-16,8-8 15,7 15-15,8-7 16,0-1 0,-38 1-16,30 15 15,23 0-15,15 7 16,-8 8-1,31 0-15,-76-15 16,53 16-16,23-1 16,-38-15-1,38-1-15,-53-14 16,-16 7-16,16-7 16,-23 0-16,-15-1 15,-22 1 1,-8-16-16,-1 16 15,-6 0-15,-9-8 16,1 0 0,0 0-16,7 0 15,0 0-15,8 0 16,7 7-16,-14-14 16,-9-9-1,1 16-15,-23 0 16</inkml:trace>
  <inkml:trace contextRef="#ctx0" brushRef="#br0" timeOffset="5731.87">19383 6213 0,'0'0'15,"0"0"1,0 0-16,0 0 16,0 15-16,0 0 15,0 8-15,0 0 16,0 7-1,0-7-15,-7 31 16,7-16-16,0 31 16,0-24-1,0 9-15,0-24 16,7 9-16,1-9 16,-1 1-16,1-1 15,0 1 1,14 7-16,-22-38 15</inkml:trace>
  <inkml:trace contextRef="#ctx0" brushRef="#br0" timeOffset="6157.21">20215 6297 0,'0'0'15,"0"0"-15,-8-8 16,-7 0-16,0-7 16,0 15-1,-15 0-15,0 8 16,-8 7-16,0 0 15,0 8 1,15 8-16,8-1 16,8 16-16,14 0 15,8-16-15,8-7 16,0-8 0,7-15-16,15-7 15,1-8-15,-1-8 16,-7 0-1,-15 7-15,-1 1 16,-7-8-16,-15 8 16,-22-15-16,22 30 15</inkml:trace>
  <inkml:trace contextRef="#ctx0" brushRef="#br0" timeOffset="35557.52">9661 10716 0,'0'0'0,"0"0"15,-15 7-15,-7-7 16,-1 0-16,-7 0 15,-1 0-15,-6-7 16,-9 14 0,-14 9-16,-1 22 15,-22 91-15,30-52 16,8 7 0,-16 38-16,31-31 15,15-7-15,0-15 16,7-16-16,8-22 15,0-8 1,8 0-16,0-16 16,-1 1-16,1-8 15,14-8-15,9-7 16,-1-8 0,-8 0-16,-6 8 15,-1-38-15,-8-1 16,1 8-1,-1-7-15,-7 7 16,0 0-16,0-7 16,-7 0-1,-1 7-15,1 15 16,7 16-16,0 15 16</inkml:trace>
  <inkml:trace contextRef="#ctx0" brushRef="#br0" timeOffset="36340.53">10811 10906 0,'0'0'16,"-8"0"-16,-7 0 15,-8 23 1,-7 8-16,-8 7 16,-15 46-16,8 30 15,22-7-15,23-15 16,23 15-1,7-16-15,8 1 16,7-16-16,38 1 16,1-24-1,-24-30-15,8-8 16,15-15-16,0-15 16,-15-8-16,-7-15 15,-23 7 1,15-45-16,-16 0 15,-14-8-15,-15-16 16,-8-14-16,-15 7 16,-1 0-1,-6 16-15,-8 37 16,-39-22-16,-6 23 16,-23 22-1,-107 46-15,47 1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35:01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9034 8258 0,'0'0'0,"0"0"0,0 0 0,-129 130 16,92-92-16,6-8 16,1 1-16,-8 7 15,-7 8 1,7-8-16,8 0 16,7 0-16,8-15 15,8-7-15,-1-9 16,8-7-1</inkml:trace>
  <inkml:trace contextRef="#ctx0" brushRef="#br0" timeOffset="480.67">8716 8350 0,'0'0'0,"0"0"15,0 0-15,0 0 16,8 7-16,0 9 15,7-1 1,0 15-16,0-7 16,0-8-16,-7 1 15,-1-1-15,1 0 16,7 1 0,0 6-16,15 32 15,-30-54-15</inkml:trace>
  <inkml:trace contextRef="#ctx0" brushRef="#br0" timeOffset="22082.7">8989 8403 0,'0'0'15,"0"0"-15,0 0 16,0 0-16,0 0 16,0 0-1,0 0-15,0 0 16,0 0-16,0 0 15,0 0-15,0 0 16,0 0 0,0-8-16,0-7 15,0-8-15,7-30 16,-7 15 0,0 7-16,0 8 15,0-15-15,0-8 16,0 23-1,0 1-15,0-9 16,0 8-16,0-15 16,-7 15-16,-1-76 15,1 45 1,-1-14-16,8-1 16,0 0-16,0 16 15,0-8-15,0-8 16,0 0-1,0 1-15,0 14 16,0 16-16,0-15 16,0 15-16,0 15 15,0-15 1,0 7-16,0 0 16,0 9-16,0 6 15,0 9 1,0-1-16,0 8 15,0 0-15,0 0 16,0 0-16,0 0 16,0 0-1,0 0-15,0 0 16,0 0-16,0 0 16,0 8-1,0-8-15,0 0 16,0 0-16,0 0 15,0 0-15,0 0 16,0 0-16,8 0 16,-1-8-1,1 0-15,-8 8 16,0 0-16,0 0 16,0 0-1,-8 23-15,-15 31 16,-7-8-16,7-16 15,-7 1-15,8-9 16,-1 9 0,8-16-16,0-7 15,7 0-15,1-1 16,-1 1-16,8-8 16</inkml:trace>
  <inkml:trace contextRef="#ctx0" brushRef="#br0" timeOffset="23196.77">9117 6991 0,'0'0'15,"0"0"-15,0 0 16,0 0 0,0 0-16,8-15 15,-1 7-15,-7 1 16,8-16-16,-8 0 16,0-8-1,0-7-15,0-8 16,0-22-16,0 7 15,0-1 1,0 9-16,-8 0 16,1 7-16,7-8 15,-8 1-15,8 7 16,0 0 0,0 8-16,0 0 15,0 8-15,0 7 16,0 0-16,0 0 15,0 8 1,0 7-16,0 0 16,0 8-16,0 0 15,0 0-15,0 0 16,0 0 0,-7 0-16,-1 8 15,-7 0-15,0-1 16,7-7-1,1 0-15,7 0 16,0 0-16,0-7 16,0-1-16,7-7 15,16-31 1,7-8-16,-7 24 16,-8 7-16,0 8 15,-7 7-15,-8 8 16,0 0-1,7 8-15,1-1 16,-8 9-16,0 7 16,-8-1-1,1-6-15,-1-1 16,8-15-16</inkml:trace>
  <inkml:trace contextRef="#ctx0" brushRef="#br0" timeOffset="26241.23">7106 10723 0,'0'0'16,"0"0"-16,0 0 16,0 0-16,0 0 15,0 0-15,0 0 16,0 0 0,8 0-16,-1-7 15,16-1-15,7 0 16,-7 1-16,15-1 15,0 8 1,-8 0-16,0 0 16,0 0-16,1 15 15,6-7 1,9 0-16,-9-1 16,1 1-16,0 0 15,7-8-15,-7 0 16,-8 0-1,1-8-15,-1 0 16,15-15-16,-7 8 16,0-23-16,-8 0 15,-7 15 1,-8 0-16,-8 0 16,-7 23-16,0-8 15,0 1 1,0 7-16</inkml:trace>
  <inkml:trace contextRef="#ctx0" brushRef="#br0" timeOffset="26601.81">7295 10899 0,'0'0'0,"0"0"16,0 0-16,0 0 16,0 0-16,0 0 15,0 0 1,0 0-16,0 15 15,0 16-15,8 14 16,-1 9 0,1 14-16,7 32 15,-7-47-15,-1-15 16,1 0-16,-1 1 16,8-1-1,-15-38-15</inkml:trace>
  <inkml:trace contextRef="#ctx0" brushRef="#br0" timeOffset="26905.03">7923 10624 0,'0'0'0,"0"0"16,0 8-1,-8 7-15,1 15 16,-1 16-16,0 8 16,1-1-1,-1 1-15,8-1 16,8-7-16,7-8 15,0 15-15,0-15 16,-15-38 0</inkml:trace>
  <inkml:trace contextRef="#ctx0" brushRef="#br0" timeOffset="27354.03">8512 10342 0,'0'0'16,"0"0"-16,0 0 15,-7 7-15,-16 16 16,-15 38 0,1 8-16,6 0 15,9-8-15,-1 0 16,15 23 0,8 0-16,8 0 15,7-23-15,8 0 16,7-8-16,8 16 15,-8 0 1,0-31-16,16 0 16,7-15-16,7 0 15,-7-8-15,-8-15 16,-7-8 0,-8-7-16,8-8 15,-38 23-15</inkml:trace>
  <inkml:trace contextRef="#ctx0" brushRef="#br0" timeOffset="28696.62">7870 9517 0,'0'0'0,"0"0"16,0 0-16,0 0 16,0 0-1,7-7-15,16-16 16,7-8-16,23-14 15,0 14-15,8 0 16,29-52 0,-7 6-16,-7 8 15,-23 16-15,-15 15 16,-8 7 0,0 16-16,0-8 15,-7 8-15,-8 7 16,-7 1-1,-8 7-15,0 0 16,0 0-16,0 0 16,0 0-16,0 0 15,0 0-15,0 0 16,0 0 0,7 0-16,9 0 15,6 7-15,1-7 16,0 8-1,-1 0-15,-7-1 16,-7-7-16,-1 8 16,1-1-16,0 9 15,-8 30 1,0-46-16</inkml:trace>
  <inkml:trace contextRef="#ctx0" brushRef="#br0" timeOffset="29776.37">8913 10441 0,'0'0'16,"0"0"-16,0 0 15,-8 0-15,1 0 16,-16 15 0,8 0-16,0 8 15,0 0-15,7-8 16,8 8 0,8 0-16,-1-7 15,1-9-15,15 8 16,7 1-16,23-1 15,7 0 1,-14-7-16,-9-1 16,-6 1-16,-16 0 15,0-8 1,-8 15-16,1 0 16,-8 1-16,0 14 15,-15 1-15,-8 14 16,-15 1-1,16-23-15,-8 8 16,30-31-16</inkml:trace>
  <inkml:trace contextRef="#ctx0" brushRef="#br0" timeOffset="30742.22">8104 9617 0,'0'0'15,"0"0"-15,0 0 16,-7 7 0,-9 8-16,-14 24 15,0-16-15,-15 30 16,7-7-16,15-16 15,8-7 1,0 0-16,15-15 16,-8-1-16,8 1 15,0-8 1,8 8-16,-1 7 16,9 0-16,-1-7 15,0-1-15,0 1 16,-8 0-1,1-1-15,-8-7 16,0 0-16,0 8 16,-8 15-1,-7 0-15,0 0 16,0 0-16,0 7 16,0-7-16,7-8 15,1-7 1,7-8-16</inkml:trace>
  <inkml:trace contextRef="#ctx0" brushRef="#br0" timeOffset="31713.79">8391 9830 0,'0'0'0,"0"0"15,0 0 1,0 0-16,-7 0 16,-1 0-16,-7 0 15,-8 8 1,1 15-16,7-8 16,0 23-16,7 8 15,8 0-15,8 7 16,7-22-1,0-8-15,7-8 16,1-7-16,0-16 16,0 0-1,-8 16-15,0-31 16,-8 15-16,1-7 16,-1 8-16,1-1 15,-8 8 1,0 0-16,0 0 15,8 0-15,14 23 16,16-8 0,23 0-16,7 1 15,-16-9-15,-14 8 16,-7-15-16,-31 0 16</inkml:trace>
  <inkml:trace contextRef="#ctx0" brushRef="#br0" timeOffset="32576.75">9609 10594 0,'0'0'16,"0"0"-16,0 0 16,-8 15-16,0-8 15,1 1 1,-16 15-16,0 0 16,8 7-16,0-7 15,8-7 1,7 6-16,7-6 15,1-9-15,-1 1 16,8-8-16,8-8 16,15-7-1,-8-15-15,0 14 16,-7-7-16,-8 16 16,-7-1-16,-1 8 15,8 8 1,16 22-16,-1 1 15,8 37-15,-8 1 16,-7-23 0,-1-8-16,-7-15 15,1-8-15,-9-15 16,-7 0-16</inkml:trace>
  <inkml:trace contextRef="#ctx0" brushRef="#br0" timeOffset="32950.39">9926 10097 0,'0'0'15,"0"0"-15,8 16 16,14 22-16,1 8 15,7 22 1,-15-7-16,8 0 16,-8-7-16,-7 7 15,-8 0-15,-15 38 16,15-99 0</inkml:trace>
  <inkml:trace contextRef="#ctx0" brushRef="#br0" timeOffset="33513.28">10629 10448 0,'0'0'15,"0"0"-15,15 0 16,8-7-16,7-8 16,16-8-1,6-8-15,-6 1 16,-1-1-16,-15-7 15,-30 38 1</inkml:trace>
  <inkml:trace contextRef="#ctx0" brushRef="#br0" timeOffset="33747.85">10697 10563 0,'0'0'0,"0"0"16,0 0-16,0 0 15,0 0-15,0 0 16,8 0 0,7-8-16,23-15 15,7-7-15,8-16 16,-53 46-16</inkml:trace>
  <inkml:trace contextRef="#ctx0" brushRef="#br0" timeOffset="35488.29">11400 9914 0,'0'0'0,"0"0"16,0 0-16,0 0 15,0 0-15,0 0 16,0 0-1,8-38-15,14-8 16,24 0-16,37-30 16,-15 46-1,-15 14-15,23-7 16,-16 23-16,-15 8 16,-7 0-1,0 22-15,-23-7 16,-7 46-16,-16 7 15,-15-22-15,-22 68 16,30-107 0,0 16-16,0-1 15,7-15-15,8 1 16,0-9-16,8 1 16,7-1-1,23 9-15,15 7 16,-8-16-16,-15 1 15,-7 0 1,-8-1-16,0 1 16,-7 7-16,-1 8 15,-14 23-15,-16 7 16,-45 46 0,7-22-16,8-16 15,-30 0-15,83-61 16</inkml:trace>
  <inkml:trace contextRef="#ctx0" brushRef="#br0" timeOffset="43794.49">11551 8487 0,'0'0'0,"-7"15"16,-8 8-16,0 0 15,-1 8-15,-6-1 16,7-7 0,0 8-16,-8 7 15,-7-15-15,-16 15 16,1-8-1,-8 8-15,15-7 16,-7 22-16,-1-7 16,46-46-1</inkml:trace>
  <inkml:trace contextRef="#ctx0" brushRef="#br0" timeOffset="44338.22">11430 8769 0,'0'0'0,"16"23"16,14 8-16,30 45 16,39 77-16,-39-62 15,16 47 1,-8-47-16,30 77 16,-22-30-16</inkml:trace>
  <inkml:trace contextRef="#ctx0" brushRef="#br0" timeOffset="45975.73">11309 8563 0,'0'0'16,"0"0"-16,0 0 15,0 0-15,0 0 16,0 0-16,0 0 16,0 0-1,0 0-15,0 0 16,0 0-16,0 0 16,0 0-1,8 16-15,0-9 16,-1 9-16,1-9 15,-1 8-15,1 1 16,-1 7 0,1-8-16,-8-15 15,8 30-15,-1-7 16,1 8 0,-8-16-16,0 0 15,0 1-15,0-9 16,7 8-16,-7-7 15,0 0 1,0-1-16,8 1 16,-8-8-16,0 8 15,7-1 1,-7 1-16,0-8 16,0 8-16,0-8 15,0 0-15,0 0 16,0 0-1,0 0-15,0 0 16,8 7-16,-8-7 16,0 0-1,7 8-15,-7-8 16,0 0-16,0 0 16,0 0-16,0 0 15,0 7-15,0-7 16,0 0-1,0 0-15,0 0 16,0 0-16,0 0 16,0 0-1,0 0-15,0 0 16,0 0-16,0 0 16,0 0-16,0 0 15</inkml:trace>
  <inkml:trace contextRef="#ctx0" brushRef="#br0" timeOffset="54721.52">8830 5259 0,'-15'0'0,"-38"15"15,-23 8 1,8 0-16,-23 38 15,8-8-15,23 1 16,14-24 0,1 31-16,15-15 15,0 15-15,7 15 16,8 8-16,15-7 16,7-9-1,24 16-15,14-23 16,31 16-16,-16-47 15,8 1 1,53-1-16,-15-30 16,-8-7-16,8-9 15,0-14-15,-23-8 16,-30-1 0,-23 1-16,0-7 15,1-39-15,-24 53 16,1-22-16,-16-8 15,-14-8 1,-24 15-16,-29 1 16,-9 7-16,16 16 15,-7 7 1,7 0-16,22 23 16,16 0-16,30 0 15</inkml:trace>
  <inkml:trace contextRef="#ctx0" brushRef="#br0" timeOffset="55753.23">12693 6732 0,'0'0'0,"-15"23"15,-8-8-15,-7-8 16,0 9-16,-1-1 15,1 0-15,-15 39 16,7-9 0,8 1-16,7 0 15,8 23-15,7 22 16,8-7 0,16-15-16,-1-31 15,15 16-15,8-9 16,15 9-1,0-16-15,-1-8 16,1-7-16,-15-7 16,-8-9-16,1-14 15,-1-1 1,0-7-16,8-1 16,0-6-16,15-1 15,-8 0-15,-7 0 16,-8 0-1,0-8-15,-7 9 16,-8-1-16,0-8 16,-7 1-1,-1 7-15,1 0 16,-8 0-16,-8 0 16,1 8-16,-23-8 15,-23 0 1,-31-8-16,84 31 15</inkml:trace>
  <inkml:trace contextRef="#ctx0" brushRef="#br0" timeOffset="56895.56">11695 8121 0,'0'0'15,"0"0"-15,0 0 16,0 0-1,-15 0-15,0 0 16,-23 7-16,-15 1 16,0 15-16,-38 15 15,-14-23 1,6 23-16,9 62 16,22-39-16,-8-16 15,15 9-15,9-1 16,6 39-1,16 0-15,15-24 16,7-14-16,8 75 16,8-60-1,7 0-15,0-31 16,8-8-16,15 9 16,7-9-16,8-7 15,30 0 1,23 0-16,-15 0 15,-1-39-15,16-6 16,-15-9 0,-8 1-16,-23-1 15,-7-15-15,-7 0 16,-8-7-16,-8 7 16,-8 0-1,-14 1-15,-8-32 16,-8 9-16,-7 14 15,-22-45-15,37 99 16</inkml:trace>
  <inkml:trace contextRef="#ctx0" brushRef="#br0" timeOffset="75579.1">14628 5228 0,'0'15'16,"0"-15"-16,0 0 15,0 0-15,0 0 16,0 0 0,0 16-16,0 14 15,0 39-15,8 30 16,-1 23 0,1 61-16,-8-99 15,0 122-15,-8-22 16,1-1-16,-1 0 15,-7-15 1,0 0-16,7-69 16,8 0-16,8-30 15,0 7 1,-1-61-16,-7-15 16</inkml:trace>
  <inkml:trace contextRef="#ctx0" brushRef="#br0" timeOffset="76404.3">14379 5320 0,'0'0'15,"7"0"1,31 0-16,45-8 15,38 0-15,53 1 16,-45-1-16,82-7 16,-7-16-1,23-7-15,-30 0 16,60-23-16,-23 30 16,-7 1-16,60-1 15,-15-7 1,23 15-1,121-7-15,-114 22 0,137-53 16,-91 0 0,30 15-16,-23 23 15,15 0-15,-128 16 16,8 22-16,-54 8 16,-37 23-1,7 22-15,-52-45 16,37 69-16,-68-92 15,-15 38 1,-30-23-16,7 31 16,1 0-16,-9 15 15,-14 0 1,-8 31-16,-15 106 16,-7-152-16,-8 61 15,-1 106-15,1-113 16,8 37-1,7-7-15,0 7 16,7-7-16,8-31 16,16-15-16,22 61 15,-31-107 1,9 31-16,-1-23 16,-8-8-16,-6-8 15,-1 1 1,-15-8-16,-8 15 15,-45 8-15,-37 0 16,90-46-16</inkml:trace>
  <inkml:trace contextRef="#ctx0" brushRef="#br0" timeOffset="76926.27">15029 6983 0,'7'0'16,"69"-7"-16,75-8 15,61 22 1,-15-22-16,90 7 15,0 8-15,-7 54 16,75-108 0,0 54-16,76-23 15,-38 39-15,129-16 16,-152 15-16,137 8 16,-23 0-1,-114 15-15,38-8 16,-30 1-16,-52-1 15,44 9 1,-98-1-16,-30 15 16,15 31-16,-113-38 15</inkml:trace>
  <inkml:trace contextRef="#ctx0" brushRef="#br0" timeOffset="85949.31">11385 8403 0,'0'0'16,"0"0"-16,0 0 16,0 0-16,0 0 15,0 0-15,0-8 16,0 8 0,0 0-16,0 0 15,0 0-15,8-15 16,-1-38-16,8-24 15,0-14 1,1 7-16,-1-53 16,-8 37-16,-7-7 15,0 1 1,0 37-16,0-30 16,-7 53-16,7 8 15,0 0-15,-8 15 16,8 7-1,0 1-15,0 0 16,-7-8-16,7 15 16,0-7-1,0 7-15,0 1 16,0-1-16,0 1 16,0-1-16,0 0 15,0-7 1,0 15-16,0 0 15,0 0-15,0 0 16,0 0-16,0 0 16,0 0-1,7 0-15,16-8 16,22 8-16,38 0 16,-7 16-1,22 14-15,23 1 16,-45-31-16,-16 7 15,1-7-15,7-7 16,0-1 0,-23 0-16,-15 8 15,-7 0-15,-8 0 16,-15 0-16</inkml:trace>
  <inkml:trace contextRef="#ctx0" brushRef="#br0" timeOffset="91690.71">11453 5633 0,'0'0'0,"0"7"16,0-7-16,-15 23 15,0-8 1,-15 39-16,-1-39 15,-14 23-15,0-15 16,-16 53-16,16-30 16,7 8-1,8-9-15,30-45 16</inkml:trace>
  <inkml:trace contextRef="#ctx0" brushRef="#br0" timeOffset="91952.44">11347 5610 0,'0'0'16,"0"0"-16,0 0 15,8 7 1,-1 1-16,1 7 16,7 8-16,8 15 15,15 23-15,7-15 16,-45-46-16</inkml:trace>
  <inkml:trace contextRef="#ctx0" brushRef="#br0" timeOffset="94597.31">11400 5877 0,'0'0'16,"0"0"-16,0-8 16,0-15-16,0 23 15,0 0 1,0 0-16,-15-7 16,0-1-16,-23-7 15,-15-1 1,-7 9-16,-1-8 15,-14 7-15,-8 8 16,-8 23 0,30-31-16,8 16 15,-7-1-15,-8 1 16,0 7-16,7 1 16,8 7-1,16-16-15,-1 16 16,0 0-16,23-23 15,0 8 1,0-1-16,0 1 16,7-1-16,0 1 15,8-8-15,0 0 16,0 0-16,0 0 16,0 0-1,-7 8-15,-1 7 16,1 8-16,-1 15 15,1 38 1,7 16-16,-8-8 16,8 8-16,-7-9 15,-9-6-15,1-9 16,0-37 0,0 7-16,0-7 15,7-1-15,-7-7 16,8-8-1,-1 1-15,8-9 16,0 1-16,0 0 16,0-8-16,0 0 15,0 0 1,0 0-16,0 0 16,0 0-16,0 0 15,8 7-15,-1-7 16,16 0-1,7 0-15,16 8 16,-1-1-16,23-14 16,15 7-1,0 0-15,-22 7 16,-1-14-16,8-8 16,0-1-16,0 1 15,-15 7 1,-7 1-16,-16 7 15,0-8-15,0 1 16,1-1 0,-9 0-16,1 1 15,0 7-15,-1 0 16,-7 0-16,1 0 16,-9 0-1,1 0-15,-1 0 16,-7 0-16,0 0 15,0 0-15,0 0 16,0 0 0,8 0-16,-8 0 15,7-8-15,1 8 16,-1 0-16,1 0 16,7 0-1,0 8-15,8 15 16,0 15-16,-1 23 15,1 0 1,-8 0-16,-7 0 16,-1 0-16,1-8 15,-8-14-15,0-1 16,0-15 0,0-8-16,0 0 15,0-7-15,-8-1 16,8 1-1,0 0-15,0-8 16,0 0-16,0 0 16,0 0-16,0 0 15,0 0 1,0 0-16,0 0 16,0 0-16,0 0 15,0 0-15,0 0 16,0 0-1,0-8-15,-7-7 16,-1 7 0,-7-7-16,-15-8 15,-31-8-15,-7-7 16,-23 0-16,-37 8 16,15 7-16,22 15 15,-30 8 1,0-8-16,30 8 15,16 8-15,-16 7 16,15 1-16,16-1 16,22 0-1,8-7-15,7 7 16,8-7-16,0-1 16,0 9-16,7-9 15,1 1 1,-1-1-16,1 1 15,-1 0-15,8-8 16,0 7 0,-8 9-16,1 6 15,7 17-15,0 37 16,0 8 0,7 76-16,-7-137 15,0 15-15,0-7 16,0 22-1,0 8-15,0 0 16,0-7-16,0 7 16,-7-8-16,7 1 15,0-1-15,0-15 16,0 0 0,0-7-16,0-16 15,0 0-15,0 1 16,0-9-16,0 1 15,0 0 1,0-8-16,0 0 16,0 0-16,7 7 15,9 1 1,21 15-16,16-16 16,15 9-16,8-9 15,15-22-15,7-8 16,-7-7-1,-91 30-15,325-161 16,-303 146-16,39-15 16,22-1-1,8 1-15,-16 7 16,-22 0-16,8-8 16,-16 8-16,-45 23 15</inkml:trace>
  <inkml:trace contextRef="#ctx0" brushRef="#br0" timeOffset="94778.31">11506 7792 0,'0'0'16,"0"0"-16,0 0 16,0 0-1,0 0-15,0 0 16,0 0-16,0 8 16,0 7-1,0 24-15,0-1 16,0-8-16,0 1 15,0-1-15,-8 16 16,8-46 0</inkml:trace>
  <inkml:trace contextRef="#ctx0" brushRef="#br0" timeOffset="94928.44">11491 8411 0,'0'0'0,"0"0"15,7 0-15,16-8 16,15 8-16,7 0 16,-45 0-1</inkml:trace>
  <inkml:trace contextRef="#ctx0" brushRef="#br0" timeOffset="95004.42">11960 8388 0,'0'0'0,"0"0"15,7 0-15,8-8 16,8 1-16,-23 7 15</inkml:trace>
  <inkml:trace contextRef="#ctx0" brushRef="#br0" timeOffset="95678.94">12610 7617 0,'0'-76'0,"-8"-69"16,8-69-1,8 92-15,14 38 16,1 23-16,0 23 15,-8 15-15,0 7 16,-7 9 0,-1 7-16,1 0 15,7 7-15,-8 1 16,1 0 0,-8-8-16,0 0 15,0 0-15,0 0 16,0 0-16,0 0 15,0 0 1,0 0-16,0 0 16,0 0-16,0 0 15,0 0-15,0 0 16,0 0 0,0 0-16,0 0 15,0 0-15,0 0 16,0 0-1,0 0-15,0 0 16,0 0-16,0 0 16,0 0-1,0 0-15,0 0 16,0 0-16,0 0 16,0 0-16,0 0 15,0 0-15,0 0 16,0 0-1,0 0-15,0 0 16,0 0-16,0 0 16,0 0-1,0 0-15</inkml:trace>
  <inkml:trace contextRef="#ctx0" brushRef="#br0" timeOffset="97057.64">13668 6388 0,'0'0'15,"-7"8"-15,-1 15 16,8-16-16,0-7 16,53-23-1,91-183-15,-69 115 16,46-16-16,30-99 15,-45 61 1,68-46-16,-61 84 16,16-23-16,-8 24 15,-121 106-15</inkml:trace>
  <inkml:trace contextRef="#ctx0" brushRef="#br0" timeOffset="99842.19">11468 5846 0,'0'0'16,"0"0"-16,0 0 15,0 0 1,15 0-16,16 0 15,22-7-15,15-1 16,15-30 0,15 23-16,15-16 15,-29 16-15,6 0 16,16 7-16,-15-15 16,-8-15-1,-15 30-15,0-7 16,-15 15-16,-8 0 15,-14 0-15,-9 0 16,-7 0 0,0 0-16,1 0 15,-1 8-15,0 7 16,0 0 0,0 16-16,0 14 15,-7-22-15,-1 8 16,1-1-16,-1-7 15,-7-7 1,0 14-16,0-30 16,0 8-16,0-1 15,0 1 1,0 7-16,0-7 16,0-1-16,-7 1 15,-1 0-15,8-1 16,0-7-1,0 0-15,0 0 16,0 0-16,0 0 16,-7 8-1,7-8-15,0 0 16,0 0-16,0 0 16,-8 8-16,8-8 15,-7 7 1,-1 1-16,1 0 15,-1-1-15,0 1 16,1-1-16,7 1 16,0 0-1,0-1-15,0 9 16,7 7-16,1-1 16,0 9-1,-1-8-15,-7 15 16,0-15-16,-7 0 15,-1-8-15,0 0 16,1-7 0,-8-8-16,-8 8 15,-7-8-15,-8 7 16,0-7 0,0 0-16,-7-7 15,-8-1-15,-22 0 16,-16-15-16,23-7 15,-30-8 1,-31 0-16,38 7 16,-7 16-16,-8 22 15,8 9-15,37 7 16,8-1 0,-15 32-16,8-16 15,-8 8-15,23-23 16,7 7-1,8-7-15,7-8 16,8 1-16,0-1 16,7 0-16,0-7 15,1 7 1,-1 0-16,1 8 16,7 8-16,0 7 15,15 8 1,0-16-16,0 8 15,0 1-15,-7 14 16,-1-7-16,-7 38 16,0-8-1,-15-7-15,0-8 16,0 8-16,7-8 16,1-8-16,-1-30 15,1 0 1,7 0-16,0-16 15,0 9-15,0-16 16,0 7 0,0 1-16,0 0 15,7-1-15,1 1 16,15-8-16,22 0 16,15-8-1,-14 1-15,-1-9 16,23 1-16,38-23 15,-23 7-15,-7 8 16,7-15 0,8-8-16,-8 31 15,-23-15-15,-14 14 16,-9 9 0,-6-1-16,-9 8 15,1 0-15,0 8 16,-8-1-16,0 1 15,0 7 1,0 1-16,-7 6 16,-1 9-16,-7 7 15,0 0-15,0-7 16,0-8 0,0 0-16,-7 0 15,7-8-15,0 0 16,0-7-1,0-1-15,0-7 16,7 8-16,1 0 16,7-8-16,15 0 15,8 0 1,7-8-16,1 0 16,-1-7-16,16-15 15,-8 7 1,-1-8-16,-14 1 15,-8-1-15,-7 8 16,0 0-16,0 8 16,-8 0-1,-8 7-15,8-7 16,-15 15-16,8-8 16,-1 1-16,-7 7 15,0 0 1,0 0-16,0 0 15,0 0-15,0 0 16,0 0 0,0 0-16,0 0 15,0 0-15,0 0 16,0 0 0,0 0-16,0 0 15</inkml:trace>
  <inkml:trace contextRef="#ctx0" brushRef="#br0" timeOffset="100391.8">13668 6861 0,'0'0'0,"0"0"16,0 0-16,23-7 15,22-16-15,38-23 16,8-38 0,75-99-16,-67 76 15,-1-99-15,23 0 16,-8 30-16,1 16 15,-24 30 1</inkml:trace>
  <inkml:trace contextRef="#ctx0" brushRef="#br0" timeOffset="104923.97">11325 5747 0,'0'0'15,"0"0"-15,0 0 16,0 0-16,0 0 15,0 0 1,0 0-16,0 8 16,-8-1-16,8-7 15,0 0-15,-15 23 16,-8-8 0,-7 24-16,0 22 15,0-23-15,7 15 16,-15 47-1,15-24-15,1 0 16,7-22-16,-1 7 16,9-8-1,-1 8-15,1-7 16,-8-9-16,0 1 16,7-8-16,0-7 15,1 7 1,-1 0-16,1 8 15,7 0-15,0-8 16,0 0-16,0-15 16,7 7-1,1-7-15,-1-7 16,1-1-16,0 0 16,7 0-1,0 1-15,7-1 16,9 0-16,14 8 15,-7-8-15,15 8 16,-8 0 0,-7 0-16,-8-8 15,0-7-15,8 15 16,0-8-16,7-7 16,16 38-1,-16-31-15,-7 0 16,0 0-16,0 1 15,-1-1 1,9-7-16,-1-1 16,0 1-16,1 7 15,-1-7-15,1-1 16,-16 1 0,8 0-16,7 7 15,15 0-15,8-7 16,1-1-1,-9-7-15,-7 0 16,0 0-16,7 0 16,-7 0-16,0 0 15,0 8 1,-15-8-16,0 0 16,-1 8-16,1-1 15,8 1 1,14-8-16,-15 8 15,-14-8-15,-9 0 16,1 0-16,-8 0 16,0 0-1,0 0-15,-7 0 16,0 0-16,-1 0 16,1 0-1,-8 0-15,7 7 16,-7-7-16,0 0 15,8 8-15,-8-8 16,0 0 0,0 0-16,0 0 15,0 0-15,0 0 16,0 0-16,0 0 16,7 0-1,-7 0-15,8 7 16,-8-7-16,0 0 15,7 16 1,-7-16-16,0 0 16,0 0-16,0 0 15</inkml:trace>
  <inkml:trace contextRef="#ctx0" brushRef="#br0" timeOffset="106046.56">11567 5526 0,'0'0'15,"0"0"-15,0 0 16,-8-8 0,8 8-16,-8 8 15,8-8-15,-7 0 16,-8 15-16,7-7 16,1-8-1,-1 15-15,0 0 16,1 0-16,-1 1 15,-7 7-15,0 7 16,0 54 0,0 0-16,0-8 15,0 31-15,0-8 16,-8 8 0,8-38-16,0 0 15,-1-1-15,1 1 16,8-16-1,-1-14-15,1 6 16,-1-6-16,1 6 16,7-6-16,0 6 15,0 1-15,7 8 16,8-1 0,0-7-16,8-8 15,7 31-15,1-8 16,21 15-1,32 0-15,-1-22 16,15-8-16,23-1 16,8 1-1,-46-15-15,23 7 16,-1-23-16,9 31 16,-16-16-16,8-22 15,15 45 1,-61-37-16,23-1 15,54 8-15,-47-8 16,-7 0-16,53 8 16,23 8-1</inkml:trace>
  <inkml:trace contextRef="#ctx0" brushRef="#br0" timeOffset="106863.43">11680 6007 0,'0'0'16,"0"0"-16,7 0 16,16-8-1,30-7-15,23-1 16,14-14-16,-6-1 16,-16 24-1,30-39-15,8 23 16,0-15-16,-1 15 15,1 8-15,-15 7 16,-31 8-16,-7 15 16,8 1-1,14-1-15,-29 0 16,-8 23-16,-16-7 16,-7 7-1,-7-8-15,-1 24 16,-7 15-16,0 30 15,-30-30 1,8 22-16,-9 16 16,1 15-16,15-23 15,-8 16-15,8 22 16,8-45 0,-1 45-16,0-30 15,16-23-15,-8-84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1:4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7098 0,'-15'-8'0,"-15"1"0,-8-24 0,-711-297 0,598 290 16,23 7-1,37 16-15,-45-16 16,23 24-16,37-1 16,-37 8-1,-46 8-15,61-8 16,-31 23-16,-7 0 15,60-8 1,-7 8-16,-23-8 16,8 8-16,22 0 15,-7 7-15,-7 9 16,6-1 0,9 8-16,22-8 15,8 7-15,-8-6 16,-15 6-16,-8 1 15,16 8 1,7-1-16,7-7 16,-7 15-16,0-8 15,8-7-15,-8 15 16,0-7 0,8 14-16,15-14 15,7-1-15,0 8 16,8-7-1,8-1-15,-1 1 16,0-1-16,8-7 16,0 0-16,8-8 15,0 7 1,-1-6-16,8 6 16,8 1-16,22 15 15,1-7 1,7-9-16,-1 1 15,17-8-15,14 8 16,7 0-16,-22-15 16,-7 7-1,30 8-15,37-1 16,-14-7-16,37 1 16,-38-16-16,-7-8 15,30-8 1,15 1-16,-7-8 15,30 8-15,-53-8 16,53-8-16,-16 0 16,39 1-1,-76-8-15,15-8 16,68 0-16,-38-23 16,38-15-1,-75 7-15,60-7 16,-53 8-16,30-8 15,-52 7 1,-23 9-16,-8-9 16,15 8-16,-22 1 15,-16-1-15,-7-8 16,-8 1 0,1-16-16,-16 1 15,-15-1-15,-15-15 16,-8-15-1,-7 22-15,-22-22 16,-16 0-16,-38-15 16,8 30-16,0 15 15,-122-68 1,39 60-16,-76-7 16,-53 16-16,-120 22 15,59 15 1,-165 24-16,-145 52 15,666-45-15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4:5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6169 6686 0,'0'0'0,"0"0"0,0 0 0,0 7 16,-15 24-16,-16 30 15,-14 23-15,-23 8 16,-23-16 0,1-7-16,29-16 15,1-15-15,-1-7 16,-7-1 0,23-15-16,15-7 15,7 0-15,0-8 16,8 0-16,0 0 15,7 0 1,1 0-16,-1 0 16,1 0-16,7 0 15,-8 0 1,8 0-16,0 0 16,0 0-16,0 0 15,0 0-15,-7 0 16,7 0-1,0 0-15,-8 0 16,8 0-16,0 0 16,0 0-16,0 0 15,0 0 1,0 0-16,0 0 16,0 0-16,0 0 15,0 0 1,0 0-16,0 0 15,0 0-15,0 0 16,0 0-16,0 0 16,-15 0-1,-23 7-15,38-7 16</inkml:trace>
  <inkml:trace contextRef="#ctx0" brushRef="#br0" timeOffset="2655.1">5239 7281 0,'0'0'0,"0"0"16,8-8-16,7-14 15,7-39 1,9-16-16,-16 24 15,0 15-15,-8-1 16,-7 17-16,0 6 16,0 9-1,0 7-15,0 0 16,0 0-16,0 0 16,-7 0-16,-8 7 15,-8 9 1,0 6-16,-7 9 15,0 7-15,0 0 16,-1 0-16,9 1 16,7-16-1,7-1-15,8 1 16,0-7-16,8 6 16,14 1-1,1 0-15,15 8 16,7-8-16,31 7 15,-1-14-15,-7-1 16,-7-8 0,-1-7-16,8-7 15,15-8-15,-7-1 16,-23 9 0,-15-9-16,-38 16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3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">13525 4892 0,'0'0'0,"0"0"15,0 0-15,0 0 16,0 0 0,0 0-16,7 0 15,16 8-15,22 7 16,23 0-1,0 1-15,-15-9 16,-8 1-16,-7 0 16,0-1-16,-38-7 15</inkml:trace>
  <inkml:trace contextRef="#ctx0" brushRef="#br0" timeOffset="7900.73">13600 5472 0,'0'0'15,"0"0"1,0 0-16,0 0 15,0 0-15,8 8 16,7 0-16,15-1 16,15 1-1,8-1-15,8 1 16,7-16-16,23-7 16,-91 15-16</inkml:trace>
  <inkml:trace contextRef="#ctx0" brushRef="#br0" timeOffset="9115.21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2:10:59.0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2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1" timeString="2021-04-08T02:11:09.967"/>
    </inkml:context>
  </inkml:definitions>
  <inkml:trace contextRef="#ctx0" brushRef="#br0">9253 6075 0,'0'0'16,"-7"16"-16,-1-9 0,-75 16 15,38-15-15,-1 22 16,8 1-16,1-16 16,-16 46-16,22-38 15,-14 15 1,15 8-16,7-23 15,-7 7-15,-68 39 16,60-23-16,8 7 16,-1 24-1,9-16-15,14-46 16,1 15-16,-9 9 16,-36 106-1,29-100-15,-15 77 16,31-68-16,-1-31 15,8-16-15,-8 70 16,8-77 0,0 23-16,0-16 15,0 9-15,0-1 16,0 31-16,0-8 16,53 61-1,-60-84-15,7 69 16,7 54-16,1-123 15,7 23 1,-7-23-16,-1 8 16,16 31-16,15 7 15,22 0-15</inkml:trace>
  <inkml:trace contextRef="#ctx0" brushRef="#br0" timeOffset="264.93">8890 8014 0,'53'38'15,"38"-46"-15,-8-15 16,-7-15-1,14 0-15,-6-31 16,-54 47-16,8-9 16,67-114-16,-44 23 15,-46 107 1,0-31-16,8 0 16,-8-30-16,-7 15 15,-16 15 1,-7-61-16,-15-15 15,-1 53-15,-14-53 16,0 69-16,-23-39 16,-31-190-16,39-161 15,30-2679 1,7 268-16</inkml:trace>
  <inkml:trace contextRef="#ctx1" brushRef="#br0">18313 6247 0,'0'24'344,"-80"150"-329,64-134 1,-15 31-16,7-7 0,-8-24 16,16 15-16,16-39 15,-8 40-15,8-33 16,0 17-16,0-16 15,0 0-15,0-16 16,0 15-16,0 1 16,0 0-16,0-8 0,0 8 15,0 0-15,0-17 16,0 17-16,0 0 16,0-16-16,0 16 15,0-16-15,0 16 16,0-1-1,0 1-15,0 0 0,0 0 16,0-8-16,0 0 16,0-8-16,0 15 15,0 1-15,0-16 16,0 24-16,0-40 47,0-8-47,0 8 31,0 0-15,-16 8 31,16-8-32,0-8 16,0 8-15,-16 24 0,1-8-1,-9 16-15,16 16 16,-8-16-16,-8-1 16,8 1-16,16 0 15,-8 0 1,8-8-16,0-8 15,0 23-15,0-7 16,0-16-16,0 8 0,0 16 16,0-8-1,16-1 1,-16 1 0,0-16-1,0 8-15,0-24 31,0 0 1,-16 8-1,8 0-15,0-8-1,-15 8-15,-1 0 0,16 0 16,0 0-16,8-16 15,-16 8 1</inkml:trace>
  <inkml:trace contextRef="#ctx0" brushRef="#br0" timeOffset="38537.78">11257 7999 0,'7'-31'15,"1"39"-15,22-1 0,53 47 0,-60-54 16,-1-8-16,-14 8 16,7 46-1,61-390-15,-54 528 16,-14-123 0,-8-54-16,0 1 15,8-8-15,-1 8 16,8 45-16,-7-53 15,14 8 1,1-1-16,0-14 16,-8-1-16,0-7 15,-7 15 1,-1 0-16,1 0 16,-8 0-16,0 0 15</inkml:trace>
  <inkml:trace contextRef="#ctx0" brushRef="#br0" timeOffset="39401.91">10130 7739 0,'0'-30'0,"0"30"16,0 0-16,0 0 15,0 0 1,0 0-16,8-8 16,-1 8-16,16 0 15,0-8 1,14 8-16,92-61 15,-31 153-15,-7-107 16,-91 15-16,212-31 16,-205 31-1,8 8-15,23 15 16,15 7-16,0-15 16,0-15-16,0 16 15,0-24 1,22 84-16,-37-83 15,0 14-15,0-14 16,-8 7-16,-7 0 16,-1-23-1,1 23-15,-8 15 16,0-15-16,0 23 16,0-46-1,-7 23-15,7 38 16,-7-53-16,-8 15 15,0 0-15,0 0 16,7-8 0,-7 8-16,0 0 15,0 0-15,0 0 16,8-7-16,-8 7 16,0 0-1,7 23-15,-7-23 16,0 0-16,8-23 15,-8 23 1,0 0-16,0 0 16,0 0-16,0 0 15,7 38-15,-7-38 16,0-8 0,0 8-16</inkml:trace>
  <inkml:trace contextRef="#ctx0" brushRef="#br0" timeOffset="41626.67">18824 7625 0,'0'0'0,"8"0"15,14 0 1,16 15-16,0-15 16,15-15-16,22 37 15,137-686 1,-121 1313-16,-91-649 16,22-15-16,54 30 15,22-30 1,-7-8-16,37 107 15,-22-107-15,-75 23 16,44 0-16,8-38 16,0 76-1,-14-38-15,-1 38 16,-31-45-16,-6 37 16,-9-22-1,9 22-15,-16-30 16,-8 0-16,1 0 15,7-23 1,-15 23-16,15 23 16,-15-23-16,0 0 15,0 0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">5042 10838 0,'0'0'16,"-7"7"-16,-1 9 16,-7-1-1,-8 8-15,23-23 16</inkml:trace>
  <inkml:trace contextRef="#ctx0" brushRef="#br0" timeOffset="29971.33">4899 11364 0,'0'0'0</inkml:trace>
  <inkml:trace contextRef="#ctx0" brushRef="#br0" timeOffset="30080.01">5027 11647 0,'0'0'0,"8"0"16,22 7-1,23 1-15,23-8 16,7 0-16,0-8 16,-15-15-1,-68 23-15</inkml:trace>
  <inkml:trace contextRef="#ctx0" brushRef="#br0" timeOffset="30234.36">5798 11303 0,'8'-7'0,"7"-16"16,-15 23 0,61-298-16,-61 298 15,-16-15-15,-14-16 16,30 31-16,-249-244 16,234 236-1,-69-22-15,-44-8 16,-16 15-16,-14-8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4-08T02:14:25.5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6373 7754 0,'0'8'0,"0"15"16,7-8-16,69-30 0,-61 15 16,31 7-16,-46-7 15,219 153 1,-219-160-16,7-1 16,16-7-16,7-8 15,1 23 1,-1-8-16,8-7 15,7 22-15,-7-7 16,7-7-16,8-1 16,15 8-1,0 15-15,0-15 16,-15 0-16,23 69 16,-8-107-1,53-168-15,-31 458 16,-75-260-16,8-7 15,7 0-15,16 7 16,7 0 0,15 8-16,0 0 15,-38 16-15,8-16 16,98-92 0,-76 107-16,8-15 15,-15 8-15,-7-8 16,-24 0-16,9 8 15,6-16 1,99 23-16,-52-30 16,-16 30-16,0-30 15,22 99-15,-52-84 16,8 0 0,-9 8-16,-6-16 15,-9 0-15,1 8 16,7 69-1,-15-84-15,8-16 16,-15 16-16,7 23 16,7 30-16,1-54 15,0 9 1,7 7-16,-30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08T02:23:13.64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3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1" timeString="2021-04-08T02:24:28.655"/>
    </inkml:context>
  </inkml:definitions>
  <inkml:trace contextRef="#ctx0" brushRef="#br0">5461 6556 0,'8'0'265,"16"8"-249,-16-8-16,0 0 16,0 8-16,16-8 15,-1 16-15,1-16 16,-16 0-16,16 0 0,-16 0 16,8 8-16,-8-8 15,16 0 16,-17 0-15,1 0-16,80-16 16,-41 16-16,-7 0 0,0 0 15,-1 0-15,-15 0 16,-8 0-16,8 0 16,-8 0-16,0 0 15,0-16 1,-9 16-16,1 0 15,0 0-15,8 0 16,-8 0-16,0 0 0,32 0 16,-16-8-16,-16 8 15,23-16-15,-7 16 16,16 0-16,-1 0 16,-15 0-16,0 0 15,-16 0-15,24 0 16,-24 0-16,8 0 15,-8 0 32,0 0-47,31 0 16,-7 0-16,-16 0 0,0 0 16,0 0-16,-8 0 15,-1 0-15,9 0 31,0 0-15,40 0 0,-32 0-16,15 0 15,49 0-15,-33 0 16,32 0-16,-31 0 0,-16 0 16,-1 0-16,-23 0 15,8 0 1,0 0-16,-16 0 15,8 0-15,-8 0 16,0 0-16,7 0 16,1 0-16,0 0 0,16 0 15,-24 0 1,0 0 46,-8 8 32,0 0-78</inkml:trace>
  <inkml:trace contextRef="#ctx0" brushRef="#br0" timeOffset="7567.97">6231 6056 0,'-8'0'375,"-8"0"-375,8 0 15,-15 0 17,15 0-17,0 0-15,0 0 16,-8 0 31,8 0-47,0 0 15,-8 0-15,8 0 16,-16 0-16,16 0 78,1 0-62,-17 0-16,16 0 15,0 0-15,-8 0 16,8 0 15,-16 8-15,16 0-16,0-8 16,-8 0-16,9 16 0,-1-16 31,8 8-31,0 0 31,-8 8-15,8-8-1,-16-8-15,8 24 16,8-16-16,0-1 47,0 9-32,0-8 17,0 0-32,0 0 15,0 8-15,0-8 16,8-8 15,8 0-15,-16 24-16,8-24 15,0 0 1,7 8 0,-7-8-1,-8 8-15,8-8 16,-8 15 15,24-15-15,-16 0 15,-8 8-15,8 0-1,8-8 1,-8 0 15,0 0 0,8 0-15,-8 0 0,-1 0-1,17 0 17,-16 0-1,0 0-16,8 0 1,-8 0 0,0 0-1,0 0 17,8 0-17,-8-8 1,15 8-1,-15 0 1,0 0 0,8-15-1,-8 15 32,0 0-47,0-8 16,8 8-1,-8-8 32,-8-16-31,0 16 0,0-8-1,0 8 1,-16 8 15,16-8-15,-8 8-1,0-8 1,-8-16-16,8 24 16,8-15-16,-8 15 15,8-32-15,-8 32 16,-15-8-16,23-8 15,-8 16 1</inkml:trace>
  <inkml:trace contextRef="#ctx0" brushRef="#br0" timeOffset="72624.92">7874 7302 0,'16'0'281,"24"0"-265,-24-7-16,-8-1 15,0 8-15,0 0 16,7 0-16,-7 0 0,0 0 47,16 0-32,16 0-15,0 0 16,-25 0-16,25 0 16,-16 0-16,0 0 0,0 0 15,-17 0-15,33 0 16,-32 0-16,0 0 15,0 0 1,8 0-16,0 0 16,8 0-16,15 0 15,1 0-15,0 0 16,-1 0-16,1 15 0,-16-7 16,-16 8-16,0-8 15,0 0 1,15-8-1,-15 0 1,16 0 0,0 0-16,-16 0 15,16 0-15,0 0 16,-17 0-16,-7 16 16,8-16-16,8 0 46,-8-8 1,16 8-31,-16 0 0,-8-8 62,0 0-47,0-8-31</inkml:trace>
  <inkml:trace contextRef="#ctx1" brushRef="#br0">17826 3366 0</inkml:trace>
  <inkml:trace contextRef="#ctx1" brushRef="#br0" timeOffset="1696.55">18076 6953 0,'0'69'0,"0"-69"16,0 0-16,0 0 15,0 0 1,0-23-16,0 23 16,0 0-16,0 38 15,-8-46 1,-7 8-16,-15 16 16,-84-62-1,-45 76-15,38 39 16,38-23-1,46-16-15,-9 24 16,-45 98 0,69-75-16,14-32 15,31 32 1,15-16 0,7-8-16,16 1 15,29 7-15,-7-8 16,-7 1-1,-38-24-15,-16 8 16,-14-22 0,-23 22-1,-46 8-15,-22-1 16,-23-14-16,-37 30 16,67-38-1,1 0 1,-16 15-16,8 0 15,15-23 1,68-15-16</inkml:trace>
  <inkml:trace contextRef="#ctx1" brushRef="#br0" timeOffset="2565.09">18438 7693 0,'0'0'16,"0"0"-16,0-7 15,0 7 1,0 0-16,0 0 16,0 0-1,0 15-15,0-7 16,0-1 0,0 16-16,0 15 15,0-7 1,-7 37-16,7-52 15,0-1 1,0 16-16,0-16 16,0 0-1,0-7-15,0 7 16,7-7 0,9 7-16,14 8 15,0-16 1,0 1-16,-7 7 15,-8-7 1,-7 0-16,-1 14 16,1-14-1,-8-8-15,0 0 16,0 0 0,0 0-16,0 0 15,0 0 1,15 0-16,15-8 15,-30 8 1</inkml:trace>
  <inkml:trace contextRef="#ctx1" brushRef="#br0" timeOffset="2955.82">18355 7976 0,'0'0'0,"0"0"16,0 0 0,0 0-16,0 0 15,8 7 1,22 1-16,38 0 16,0 37-1,-7-75-15,7 7 16,-23 0-1,-7 8-15,-8 15 16,-30 0 0</inkml:trace>
  <inkml:trace contextRef="#ctx1" brushRef="#br0" timeOffset="4194.78">18340 7663 0,'0'0'0,"0"0"16,0 0-16,0 0 15,0 0 1,0 15 0,0 0-16,8 8 15,-1 0-15,1 8 16,7 7 0,8 38-1,7 16-15,-15-77 16,23 99-1,-8-45-15,-15-15 16,0-24 0,0 16-16,-7-23 15,-1 15 1,-7-23-16,8 8 16,-8 0-1,0-23-15,0 0 16,0 8-1,0-8-15,0 0 16</inkml:trace>
  <inkml:trace contextRef="#ctx1" brushRef="#br0" timeOffset="4665.89">18219 8029 0,'0'0'0,"0"0"15,0 0-15,15 8 16,8-8-1,15 15 1,7-7-16,0-8 16,-7 7-1,8 9-15,-9-16 16,1 22 0,-15-29-16,15 7 15,45-8 1,-83 8-16</inkml:trace>
  <inkml:trace contextRef="#ctx0" brushRef="#br0" timeOffset="164011.76">13066 10279 0,'31'0'219,"9"-8"-219,8 8 15,-9 0-15,1 0 16,32 0-16,-33 0 0,-7 0 16,8 0-16,-17 0 15,17 0-15,-16 0 16,16 0-16,-24 0 16,-1 0-16,1 0 15,0 0-15,-8 0 16,24 0-16,-16 0 0,15 0 15,-23 0-15,16 0 16,32 0-16,-48 0 16,23 0-16,-15 0 15,-8 0 17,72 0 14,-25-8-46,-31 8 16,24 0-16,-9 0 16,1 0-16,-16 0 15,0 0-15,-1 0 16,-15 0-16,16 0 16,-16 0-16,0 0 15,79-8 1,-39 0-16,31 8 15,-39 0-15,8 0 16,-9 0-16,1 0 16,-16 0-16,16 0 0,-17 0 15,-7 0-15,24 0 16,0 0-16,-16 0 16,15 0-16,-15 0 15,32 0-15,-17-16 16,-23 16-16,40-15 15,-32 15-15,15 0 16,-15 0-16,16 0 0,-1-8 16,-23 8-16,8 0 15,16 0-15,-1 0 16,-15 0-16,32 0 16,-16-16-16,-9 16 15,49-16-15,-49 16 16,9 0-16,32 0 15,-33 0-15,1 0 16,15 0-16,-23 0 0,8 0 16,39-32-16,-31 32 15,31-16-15,136 0 16,-207 16 0,23 0-16,25-16 15,-32 16-15,15 0 16,-15 0-16,16 0 0,-8-7 15,-16 7-15,-1 0 16,1 0-16,-8 0 16,16 0-16,-16 0 15,16 0-15,0 0 16,-16 0-16,15 0 16,9 0-16,8-16 15,-24 16-15,-8 0 31,-8-8-31,-16 8 47,8 0-47,0 0 16,0 8-16,-8 8 16</inkml:trace>
  <inkml:trace contextRef="#ctx0" brushRef="#br0" timeOffset="-158728.89">5033 10946 0,'-24'8'234,"0"8"-234,0-16 0,16 8 16,-31 0-16,15 7 15,0-7-15,0 8 16,-32 0-16,17-16 15,7 0-15,-24 0 16,17 0-16,-33 0 16,-23 0-16,0 0 0,55-8 15,0 8-15,-15 0 16,31 0-16,0 0 16,16 0-16,-15 0 15,15 0-15,-24 0 16,8-16-16,0 16 15,0 0-15,-31-8 0,15 8 16,0-16-16,-7 1 16,-33-1-16,57 16 15,-33 0-15,48 0 16,-16-8-16,1-8 16,-1 8-16,-32-8 15,32 8-15,1-8 16,-1 8-16,-16-39 0,8 7 15,8 32-15,1-8 16,-1-8-16,-16 1 16,16 7-16,-7-24 15,7 0-15,-16 16 16,16-7-16,-8-25 16,9 17-16,-1 31 15,-16-24-15,16 8 0,-7-16 16,7 32-16,16-23 15,-24 23-15,8-32 16,8-16-16,8 17 16,-7 15-16,-9-32 15,8 17-15,-8 15 16,8-32-16,0 33 16,-7-33-16,7 24 0,8-15 15,-8 7-15,0-39 16,-8 55-16,8-16 15,0-31-15,8 15 16,-7 48-16,7-40 16,8 9-16,0-1 15,0 32-15,0 0 0,0-55 16,0 23-16,0 16 16,0 0-16,0-15 15,0-1-15,0 32 16,0-16-16,0 8 15,0-23-15,0 31 79,31-64-64,1-31-15,-32 95 31,24 0 1,39-95-32,-31 24 15,-32 71 17,24 0 14,0-40-46,103-150 16,-119 190-16,-8-8 16,24 8-16,-9 0 31,112-278-31,-103 286 78,-16 0-47,8-8-31,56-79 16,-64 79-16,15-16 16,-15 24-1,0 0 1,8-8-1,32-15-15,-40 7 16,15 8 0,-15 8-1,8 0 1,-8 0 0,0 0-1,0 0 1,8 0-1,-8 0-15,55-8 0,-39 8 16,-16 0 0,0 0 15,8 0-15,-16 8 15,8-8-31,55-8 15,-39 0 1,-16 8 0,8 0 15,32 0 16,-25 0-32,-7 0-15,8 0 16,-8 0-16,-8 0 31,16 0-15,-16 0 31,39 0-47,-7 0 15,31 0-15,-23 0 16,8 0-16,-33 0 0,1 0 16,-24 8 15,8-8-15,-16-8 296,-8-8-296,1 16-16,-1 0 0,8 0 15,0-8 1,-8 8-16,8 0 16,0 0-16,-16-24 15,16 16-15,-16 8 16,17-8-16,-9 8 15,8-16 1,0 16 0,0 0-16,-8 0 15,8 0 1,0 0 0,8-7-1,-24 7 1,16-8-16,8 0 15,0-8 1,-16 16-16,16 8 250,8 0-250,0 0 16,-8 0-16,8-8 15,8 15-15,-16-7 16,16 0-16,0 8 0,-16-8 16,8-8-16,-8 24 15,8-24 1,16 8 15,-24 0-15,0 8 15,0-8-15,0 0-1,8-8 32,-8 8-47,0 7 16,0-7 15,0 16-15,0-16-16,0 0 31,0 8-16,-24-16-15,16 8 16,0 0-16,-8 0 16,8 8-16,0-9 15,0 1-15,-8-8 16,8 0-16,0 0 16,-15 24-16,15-24 15,-8 8-15,8-8 0,0 0 16,0 0-16,-8 16 15,8-16 1,8-8 47,0 0-63,0-16 46,0 16-30,0 0 0,16-15-1,-16 15 17,8-8-17,-8 8 1,0-16-16,0-8 15,8 17 1,-8 7-16,0 0 0,16-8 16,-8 8-16,-8 0 15,8 0-15,-8-16 16,23 0 0,-38 24 30,7 0 1</inkml:trace>
  <inkml:trace contextRef="#ctx0" brushRef="#br0" timeOffset="-97480.09">13216 9279 0,'8'0'297,"8"0"-297,16 16 0,-32-8 16,8-8-16,16 0 15,-24 8-15,8 8 16,8-16-1,-8 0 1,23 0 0,-15-8-16,16 0 15,-8-8-15,-16 16 0,39 0 16,-23 0-16,0-8 16,16-8-16,-1 16 15,-31 0-15,32 0 16,-32 0-16,16 0 15,-1 8-15,25-16 16,-24-16-16,31 8 16,-47 8-16,24-7 15,-8 15-15,0 0 16,15-8-16,-31 8 16,8-16-16,-8 16 15,0 0 1,0-8 15,302-88-15,-302 89-16,55-17 15,17 8-15,-1-40 16,0 56-16,-39-23 16,-16 15-16,15 8 0,-15-16 15,-16 16 1,0 0 15,159 0 0,246-96-15,-413 120 0,15-24-16,-7 0 31,-8 16-16,8 16 1,-8-24-16,0 16 16,0-16-16,24 7 15,32-15 1,-48 0-16,-8 8 16,0 0-1,0 8-15,0-8 31,0 0-15,0 16-16,0 0 0,-24-16 16,0 23-16,-16-31 15,-55-8-15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customXml" Target="../ink/ink6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customXml" Target="../ink/ink8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customXml" Target="../ink/ink1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2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1026" name="Picture 2" descr="AlphaGo vence a Ke Jie, el número uno mundial en Go - La Cienci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0" y="1381497"/>
            <a:ext cx="6110637" cy="30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70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363320" y="2794320"/>
              <a:ext cx="389880" cy="343800"/>
            </p14:xfrm>
          </p:contentPart>
        </mc:Choice>
        <mc:Fallback xmlns=""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3960" y="2784960"/>
                <a:ext cx="4086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990720" y="1796760"/>
              <a:ext cx="7835400" cy="25502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60" y="1787400"/>
                <a:ext cx="7854120" cy="25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historia es la secuencia de acciones, observaciones y recompensas.</a:t>
            </a:r>
          </a:p>
          <a:p>
            <a:r>
              <a:rPr lang="x-none" dirty="0"/>
              <a:t>Le llamamos un proceso markoviano a un proceso donde la historia puede ser igual al estado mas reciente.</a:t>
            </a:r>
          </a:p>
          <a:p>
            <a:pPr lvl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4114800" y="2373840"/>
              <a:ext cx="1709640" cy="8413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440" y="2364480"/>
                <a:ext cx="1728360" cy="8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842480" y="2406960"/>
              <a:ext cx="378720" cy="27216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120" y="2397600"/>
                <a:ext cx="39744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A71CA53-985D-4D1B-A862-1701DDBA816A}"/>
                  </a:ext>
                </a:extLst>
              </p14:cNvPr>
              <p14:cNvContentPartPr/>
              <p14:nvPr/>
            </p14:nvContentPartPr>
            <p14:xfrm>
              <a:off x="3020760" y="0"/>
              <a:ext cx="4349520" cy="29073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A71CA53-985D-4D1B-A862-1701DDBA81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011400" y="-9360"/>
                <a:ext cx="4368240" cy="292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2BDF7B1-3207-4636-9AAF-26F71B14E434}"/>
                  </a:ext>
                </a:extLst>
              </p14:cNvPr>
              <p14:cNvContentPartPr/>
              <p14:nvPr/>
            </p14:nvContentPartPr>
            <p14:xfrm>
              <a:off x="2294280" y="2772360"/>
              <a:ext cx="1069920" cy="1047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2BDF7B1-3207-4636-9AAF-26F71B14E43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284920" y="2763000"/>
                <a:ext cx="1088640" cy="123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D712AB9-E44D-4D99-B037-B7C527466B25}"/>
                  </a:ext>
                </a:extLst>
              </p14:cNvPr>
              <p14:cNvContentPartPr/>
              <p14:nvPr/>
            </p14:nvContentPartPr>
            <p14:xfrm>
              <a:off x="934560" y="1211760"/>
              <a:ext cx="5823360" cy="276336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D712AB9-E44D-4D99-B037-B7C527466B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25200" y="1202400"/>
                <a:ext cx="5842080" cy="278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  <a:p>
            <a:r>
              <a:rPr lang="x-none" dirty="0"/>
              <a:t>Consecuencias atrasadas</a:t>
            </a:r>
          </a:p>
          <a:p>
            <a:r>
              <a:rPr lang="x-none" dirty="0"/>
              <a:t>Exploración</a:t>
            </a:r>
          </a:p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Encontrar una manera óptima de tomar decisiones</a:t>
            </a:r>
          </a:p>
          <a:p>
            <a:r>
              <a:rPr lang="x-none" dirty="0"/>
              <a:t>Cada decisión tiene un costo</a:t>
            </a:r>
          </a:p>
          <a:p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presentes pueden afectar mucho despues:</a:t>
            </a:r>
          </a:p>
          <a:p>
            <a:pPr lvl="1"/>
            <a:r>
              <a:rPr lang="x-none" dirty="0"/>
              <a:t>Guardar dinero para su retiro</a:t>
            </a:r>
          </a:p>
          <a:p>
            <a:pPr lvl="1"/>
            <a:r>
              <a:rPr lang="x-none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Retos:</a:t>
            </a:r>
          </a:p>
          <a:p>
            <a:pPr lvl="1"/>
            <a:r>
              <a:rPr lang="x-none" dirty="0"/>
              <a:t>Las acciones no se deben tomar solo por su recompensa inmediata, sino por las ramificaciones a largo plazo.</a:t>
            </a:r>
          </a:p>
          <a:p>
            <a:pPr lvl="1"/>
            <a:r>
              <a:rPr lang="x-none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sz="2000" dirty="0"/>
              <a:t>El aprendizaje se basa en hacer decisiones continuas:</a:t>
            </a:r>
          </a:p>
          <a:p>
            <a:pPr lvl="1"/>
            <a:r>
              <a:rPr lang="x-none" sz="2000" dirty="0"/>
              <a:t>Andar en bicicleta.</a:t>
            </a:r>
          </a:p>
          <a:p>
            <a:pPr lvl="1"/>
            <a:r>
              <a:rPr lang="x-none" sz="2000" dirty="0"/>
              <a:t>Jugar Mario Bros</a:t>
            </a:r>
          </a:p>
          <a:p>
            <a:r>
              <a:rPr lang="x-none" sz="2000" dirty="0"/>
              <a:t>Datos limitados:</a:t>
            </a:r>
          </a:p>
          <a:p>
            <a:pPr lvl="1"/>
            <a:r>
              <a:rPr lang="x-none" sz="2000" dirty="0"/>
              <a:t>Sólo nos dan una “recompensa” si hacemos decisiones.</a:t>
            </a:r>
          </a:p>
          <a:p>
            <a:pPr lvl="1"/>
            <a:r>
              <a:rPr lang="x-none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impactan que tipo de cosas aprendemos:</a:t>
            </a:r>
          </a:p>
          <a:p>
            <a:pPr lvl="1"/>
            <a:r>
              <a:rPr lang="x-none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x-none" dirty="0"/>
              <a:t>Cuantas posibles imagenes podemos hacer?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629080" y="1044000"/>
              <a:ext cx="6156360" cy="249264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9720" y="1034640"/>
                <a:ext cx="6175080" cy="25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383920" y="1821600"/>
              <a:ext cx="4779360" cy="215172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4560" y="1812240"/>
                <a:ext cx="4798080" cy="21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  <a:p>
            <a:r>
              <a:rPr lang="x-none" dirty="0"/>
              <a:t>Politica</a:t>
            </a:r>
          </a:p>
          <a:p>
            <a:r>
              <a:rPr lang="x-none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2359440" y="2176200"/>
              <a:ext cx="1919160" cy="1280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080" y="2166840"/>
                <a:ext cx="1937880" cy="12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x-none" sz="2000" dirty="0"/>
              <a:t>Representación del agente de como se modifica el mundo dadas las acciones del agente.</a:t>
            </a:r>
          </a:p>
          <a:p>
            <a:pPr lvl="1"/>
            <a:r>
              <a:rPr lang="x-none" sz="2000" dirty="0"/>
              <a:t>Modelo de Transición: Cómo se modifica el estado dada una acción.</a:t>
            </a:r>
          </a:p>
          <a:p>
            <a:pPr lvl="1"/>
            <a:r>
              <a:rPr lang="x-none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5522040" y="854640"/>
              <a:ext cx="2778840" cy="3467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2680" y="845280"/>
                <a:ext cx="27975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esta clase veremos técnicas avanzadas de Machine </a:t>
            </a:r>
            <a:r>
              <a:rPr lang="es-MX" dirty="0" err="1"/>
              <a:t>Learning</a:t>
            </a:r>
            <a:r>
              <a:rPr lang="es-MX" dirty="0"/>
              <a:t> y sus aplicaciones en la industria. Conoceremos técnicas mas avanzadas de aprendizaje supervisado y no supervisado, </a:t>
            </a:r>
            <a:r>
              <a:rPr lang="es-MX" dirty="0" err="1"/>
              <a:t>asi</a:t>
            </a:r>
            <a:r>
              <a:rPr lang="es-MX" dirty="0"/>
              <a:t> como de aprendizaje reforzado.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x-none" dirty="0"/>
              <a:t>Los números arriba son el modelo de recompensa.</a:t>
            </a:r>
          </a:p>
          <a:p>
            <a:r>
              <a:rPr lang="x-none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1238400" y="2596320"/>
              <a:ext cx="7266600" cy="134676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9040" y="2586960"/>
                <a:ext cx="7285320" cy="13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409760" y="1425960"/>
              <a:ext cx="5037840" cy="27288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400" y="1416600"/>
                <a:ext cx="5056560" cy="27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x-none" dirty="0"/>
              </a:p>
              <a:p>
                <a:r>
                  <a:rPr lang="x-none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109240" y="2313360"/>
              <a:ext cx="2914920" cy="1272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880" y="2304000"/>
                <a:ext cx="293364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2000" dirty="0"/>
              </a:p>
              <a:p>
                <a:r>
                  <a:rPr lang="x-none" sz="2000" dirty="0"/>
                  <a:t>Es esta política estocástica o determinística?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1162080" y="3799800"/>
              <a:ext cx="4798440" cy="73152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2720" y="3790440"/>
                <a:ext cx="4817160" cy="7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Función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dirty="0"/>
              </a:p>
              <a:p>
                <a:pPr lvl="1"/>
                <a:r>
                  <a:rPr lang="x-none" dirty="0"/>
                  <a:t>El factor de descuento controla futuros y presentes recompensas.</a:t>
                </a:r>
              </a:p>
              <a:p>
                <a:r>
                  <a:rPr lang="x-none" dirty="0"/>
                  <a:t>Nos permite saber que tan buena o mala es una combinación de estados y acciones.</a:t>
                </a:r>
              </a:p>
              <a:p>
                <a:r>
                  <a:rPr lang="x-none" dirty="0"/>
                  <a:t>Nos permite comparar políticas.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140480" y="294120"/>
              <a:ext cx="7313040" cy="42480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120" y="284760"/>
                <a:ext cx="7331760" cy="42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1706400" y="1865520"/>
              <a:ext cx="5620320" cy="828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040" y="1856160"/>
                <a:ext cx="563904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Evaluación:</a:t>
            </a:r>
          </a:p>
          <a:p>
            <a:pPr lvl="1"/>
            <a:r>
              <a:rPr lang="x-none" dirty="0"/>
              <a:t>Estimar el valor de una política</a:t>
            </a:r>
          </a:p>
          <a:p>
            <a:r>
              <a:rPr lang="x-none" dirty="0"/>
              <a:t>Contro:</a:t>
            </a:r>
          </a:p>
          <a:p>
            <a:pPr lvl="1"/>
            <a:r>
              <a:rPr lang="x-none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1630080" y="2714760"/>
              <a:ext cx="4945680" cy="136836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720" y="2705400"/>
                <a:ext cx="4964400" cy="13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1600" dirty="0"/>
              </a:p>
              <a:p>
                <a:r>
                  <a:rPr lang="x-none" sz="1600" dirty="0"/>
                  <a:t>Factor de descuento = 0</a:t>
                </a:r>
              </a:p>
              <a:p>
                <a:r>
                  <a:rPr lang="x-none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sz="1600" dirty="0"/>
              </a:p>
              <a:p>
                <a:pPr lvl="1"/>
                <a:endParaRPr lang="x-none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730880" y="2236680"/>
              <a:ext cx="5568480" cy="216252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520" y="2227320"/>
                <a:ext cx="5587200" cy="21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Aprendizaje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clase comprenderá de una sección teórica y una sección práctica. </a:t>
            </a:r>
          </a:p>
          <a:p>
            <a:r>
              <a:rPr lang="es-MX" dirty="0"/>
              <a:t>En la sección práctica analizaremos casos de uso de los algoritmos, </a:t>
            </a:r>
            <a:r>
              <a:rPr lang="es-MX" dirty="0" err="1"/>
              <a:t>asi</a:t>
            </a:r>
            <a:r>
              <a:rPr lang="es-MX" dirty="0"/>
              <a:t> como fallas y oportunidades.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32246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558160" y="1689840"/>
              <a:ext cx="5617800" cy="2421000"/>
            </p14:xfrm>
          </p:contentPart>
        </mc:Choice>
        <mc:Fallback xmlns=""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800" y="1680480"/>
                <a:ext cx="5636520" cy="24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 Introducción</a:t>
            </a:r>
          </a:p>
          <a:p>
            <a:r>
              <a:rPr lang="es-MX" dirty="0"/>
              <a:t>2. Bases teóricas</a:t>
            </a:r>
          </a:p>
          <a:p>
            <a:r>
              <a:rPr lang="es-MX" dirty="0"/>
              <a:t>3. Aprendizaje reforzado.</a:t>
            </a:r>
          </a:p>
          <a:p>
            <a:r>
              <a:rPr lang="es-MX" dirty="0"/>
              <a:t>4. Redes Neuronales</a:t>
            </a:r>
          </a:p>
          <a:p>
            <a:r>
              <a:rPr lang="es-MX" dirty="0"/>
              <a:t>5. Análisis Bayesiano de Datos</a:t>
            </a:r>
          </a:p>
          <a:p>
            <a:r>
              <a:rPr lang="es-MX" dirty="0"/>
              <a:t>6. Examen Final y Entrega de Proyectos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48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100" dirty="0"/>
              <a:t>La evaluación consistirá en:</a:t>
            </a:r>
          </a:p>
          <a:p>
            <a:endParaRPr lang="es-MX" sz="1100" dirty="0"/>
          </a:p>
          <a:p>
            <a:r>
              <a:rPr lang="es-MX" sz="1100" dirty="0"/>
              <a:t>- El proyecto final será el 60% de la evaluación final.</a:t>
            </a:r>
          </a:p>
          <a:p>
            <a:r>
              <a:rPr lang="es-MX" sz="1100" dirty="0"/>
              <a:t>    - El proyecto final </a:t>
            </a:r>
            <a:r>
              <a:rPr lang="es-MX" sz="1100" dirty="0" err="1"/>
              <a:t>consistira</a:t>
            </a:r>
            <a:r>
              <a:rPr lang="es-MX" sz="1100" dirty="0"/>
              <a:t> en el uso de un técnica de Machine </a:t>
            </a:r>
            <a:r>
              <a:rPr lang="es-MX" sz="1100" dirty="0" err="1"/>
              <a:t>Learning</a:t>
            </a:r>
            <a:r>
              <a:rPr lang="es-MX" sz="1100" dirty="0"/>
              <a:t> en un set de datos de su preferencia, con su correspondiente diseño y evaluación.</a:t>
            </a:r>
          </a:p>
          <a:p>
            <a:r>
              <a:rPr lang="es-MX" sz="1100" dirty="0"/>
              <a:t>  - Pueden hacer equipos de hasta tres personas.</a:t>
            </a:r>
          </a:p>
          <a:p>
            <a:r>
              <a:rPr lang="es-MX" sz="1100" dirty="0"/>
              <a:t>  - Necesitan hacer un reporte de 3-5 paginas sobre el set de datos, el diseño y las variables usadas.</a:t>
            </a:r>
          </a:p>
          <a:p>
            <a:endParaRPr lang="es-MX" sz="1100" dirty="0"/>
          </a:p>
          <a:p>
            <a:r>
              <a:rPr lang="es-MX" sz="1100" dirty="0"/>
              <a:t>- El restante 40% será distribuido de la siguiente forma:</a:t>
            </a:r>
          </a:p>
          <a:p>
            <a:r>
              <a:rPr lang="es-MX" sz="1100" dirty="0"/>
              <a:t>  - Un examen final. </a:t>
            </a:r>
          </a:p>
          <a:p>
            <a:r>
              <a:rPr lang="es-MX" sz="1100" dirty="0"/>
              <a:t>  - Tareas.</a:t>
            </a:r>
          </a:p>
          <a:p>
            <a:r>
              <a:rPr lang="es-MX" sz="1100" dirty="0"/>
              <a:t>  - Participación en clase</a:t>
            </a:r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2913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2050" name="Picture 2" descr="Chess.com - Play Chess Online - Fre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83" y="1444831"/>
            <a:ext cx="2873005" cy="29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7804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14789</TotalTime>
  <Words>1281</Words>
  <Application>Microsoft Office PowerPoint</Application>
  <PresentationFormat>On-screen Show (16:9)</PresentationFormat>
  <Paragraphs>267</Paragraphs>
  <Slides>51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Arvo</vt:lpstr>
      <vt:lpstr>Roboto Condensed</vt:lpstr>
      <vt:lpstr>Roboto Condensed Light</vt:lpstr>
      <vt:lpstr>Cambria Math</vt:lpstr>
      <vt:lpstr>Salerio template</vt:lpstr>
      <vt:lpstr>Machine Learning 2</vt:lpstr>
      <vt:lpstr>Anuncios</vt:lpstr>
      <vt:lpstr>PowerPoint Presentation</vt:lpstr>
      <vt:lpstr>Objetivo</vt:lpstr>
      <vt:lpstr>Metodología de Aprendizaje</vt:lpstr>
      <vt:lpstr>Temario</vt:lpstr>
      <vt:lpstr>Evaluación</vt:lpstr>
      <vt:lpstr>Reinforcement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PowerPoint Presentation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Ejemplo</vt:lpstr>
      <vt:lpstr>Politica aleatoria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104</cp:revision>
  <dcterms:modified xsi:type="dcterms:W3CDTF">2021-04-08T05:51:34Z</dcterms:modified>
</cp:coreProperties>
</file>